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56" r:id="rId2"/>
    <p:sldId id="287" r:id="rId3"/>
    <p:sldId id="257" r:id="rId4"/>
    <p:sldId id="270" r:id="rId5"/>
    <p:sldId id="272" r:id="rId6"/>
    <p:sldId id="297" r:id="rId7"/>
    <p:sldId id="271" r:id="rId8"/>
    <p:sldId id="273" r:id="rId9"/>
    <p:sldId id="276" r:id="rId10"/>
    <p:sldId id="278" r:id="rId11"/>
    <p:sldId id="279" r:id="rId12"/>
    <p:sldId id="281" r:id="rId13"/>
    <p:sldId id="282" r:id="rId14"/>
    <p:sldId id="275" r:id="rId15"/>
    <p:sldId id="285" r:id="rId16"/>
    <p:sldId id="299" r:id="rId17"/>
    <p:sldId id="290" r:id="rId18"/>
    <p:sldId id="291" r:id="rId19"/>
    <p:sldId id="289" r:id="rId20"/>
    <p:sldId id="292" r:id="rId21"/>
    <p:sldId id="302" r:id="rId22"/>
    <p:sldId id="293" r:id="rId23"/>
    <p:sldId id="294" r:id="rId24"/>
    <p:sldId id="298" r:id="rId25"/>
    <p:sldId id="303" r:id="rId26"/>
    <p:sldId id="295" r:id="rId27"/>
    <p:sldId id="258" r:id="rId28"/>
    <p:sldId id="259" r:id="rId29"/>
    <p:sldId id="260" r:id="rId30"/>
    <p:sldId id="261" r:id="rId31"/>
    <p:sldId id="262" r:id="rId32"/>
    <p:sldId id="263" r:id="rId33"/>
    <p:sldId id="264" r:id="rId34"/>
    <p:sldId id="265" r:id="rId35"/>
    <p:sldId id="266" r:id="rId36"/>
    <p:sldId id="296" r:id="rId37"/>
    <p:sldId id="26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97F1CD-7980-4D2C-9A6A-4AFD4A9A4927}" v="147" dt="2021-08-15T14:52:21.025"/>
    <p1510:client id="{0EBAE98E-3B9E-4607-8077-E4965E6E157E}" v="78" dt="2021-08-17T01:39:29.995"/>
    <p1510:client id="{BA0A6D39-9319-4165-BEAC-2576EE997CAF}" v="37" dt="2021-08-15T15:18:03.843"/>
    <p1510:client id="{BE780B8B-035B-4946-BB3D-91AC664B60E6}" v="1002" dt="2021-08-15T19:12:16.197"/>
    <p1510:client id="{67FC067F-DCA2-46D6-877B-8B20F890EFA4}" v="16" dt="2021-08-15T15:42:23.391"/>
    <p1510:client id="{5D5EF534-D877-4F4B-8F01-A7B7E710B8C5}" v="596" dt="2021-08-14T23:33:03.523"/>
    <p1510:client id="{98C57E41-570A-47B1-B35E-BE3B102D7894}" v="19" dt="2021-08-14T15:20:10.388"/>
    <p1510:client id="{13281AC5-026E-4A48-B71C-5DD117F87694}" v="784" dt="2021-08-16T19:57:36.955"/>
    <p1510:client id="{A2822232-3B63-44CC-A607-B17BECA0C1A9}" v="7" dt="2021-08-15T15:17:07.215"/>
    <p1510:client id="{5487F4DB-6FAA-45A4-96FC-D99DD3D60C4E}" v="108" dt="2021-08-17T01:40:46.999"/>
    <p1510:client id="{1CDCFE6D-ED8F-4E75-A702-0A52FFF01B13}" v="14" dt="2021-08-14T23:39:06.021"/>
    <p1510:client id="{8F1E02C9-F765-4461-9206-BD9F27B87E5F}" v="6" dt="2021-08-16T19:50:10.151"/>
    <p1510:client id="{84FE5F6E-B1FD-4F9F-A6F0-CE1CBDF61667}" v="33" dt="2021-08-17T02:03:29.326"/>
    <p1510:client id="{66313AE5-460E-4FB5-8715-E17361FEAF8C}" v="1" dt="2021-08-17T00:44:29.555"/>
    <p1510:client id="{5B81EF61-1CC5-4F31-93F8-E598A875CA48}" v="4377" dt="2021-08-14T21:42:32.074"/>
    <p1510:client id="{979A4455-8743-4841-AAFE-6BBC185F5934}" v="24" dt="2021-08-15T15:21:52.306"/>
    <p1510:client id="{77E58ECA-B171-4572-8338-4F49F07845DD}" v="45" dt="2021-08-15T12:24:03.151"/>
    <p1510:client id="{A9A101A4-0F1B-4E05-90EC-13B13678B39E}" v="32" dt="2021-08-15T02:21:35.945"/>
    <p1510:client id="{196A3BCE-EA00-432D-A276-D2C32BA75A85}" v="937" dt="2021-08-15T11:11:03.871"/>
    <p1510:client id="{DA26EEF5-1E21-4A48-99B3-BEB6894C103A}" v="4" dt="2021-08-17T00:18:55.436"/>
    <p1510:client id="{BC4FD40E-E043-4A28-B9E3-E9D8E98F1E7A}" v="20" dt="2021-08-14T21:44:35.383"/>
    <p1510:client id="{7B516B27-DF94-4E6E-9CDC-A5ED20B1A77F}" v="66" dt="2021-08-17T00:10:20.946"/>
    <p1510:client id="{BD6FD496-A850-4445-8984-D2F4AE3C1E1B}" v="1" dt="2021-08-17T00:36:49.328"/>
    <p1510:client id="{E55E2F41-1909-49D6-A430-BF0EF9C59748}" v="24" dt="2021-08-12T03:36:35.3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35"/>
  </p:normalViewPr>
  <p:slideViewPr>
    <p:cSldViewPr snapToGrid="0">
      <p:cViewPr varScale="1">
        <p:scale>
          <a:sx n="110" d="100"/>
          <a:sy n="110" d="100"/>
        </p:scale>
        <p:origin x="63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n Guo" userId="S::guo.jun1@northeastern.edu::8cb7abf6-7c71-4ac6-9b82-fa8e2c0cbde2" providerId="AD" clId="Web-{A9A101A4-0F1B-4E05-90EC-13B13678B39E}"/>
    <pc:docChg chg="modSld">
      <pc:chgData name="Jun Guo" userId="S::guo.jun1@northeastern.edu::8cb7abf6-7c71-4ac6-9b82-fa8e2c0cbde2" providerId="AD" clId="Web-{A9A101A4-0F1B-4E05-90EC-13B13678B39E}" dt="2021-08-15T02:21:33.633" v="14"/>
      <pc:docMkLst>
        <pc:docMk/>
      </pc:docMkLst>
      <pc:sldChg chg="modSp">
        <pc:chgData name="Jun Guo" userId="S::guo.jun1@northeastern.edu::8cb7abf6-7c71-4ac6-9b82-fa8e2c0cbde2" providerId="AD" clId="Web-{A9A101A4-0F1B-4E05-90EC-13B13678B39E}" dt="2021-08-15T02:05:21.074" v="6" actId="20577"/>
        <pc:sldMkLst>
          <pc:docMk/>
          <pc:sldMk cId="4079561783" sldId="259"/>
        </pc:sldMkLst>
        <pc:spChg chg="mod">
          <ac:chgData name="Jun Guo" userId="S::guo.jun1@northeastern.edu::8cb7abf6-7c71-4ac6-9b82-fa8e2c0cbde2" providerId="AD" clId="Web-{A9A101A4-0F1B-4E05-90EC-13B13678B39E}" dt="2021-08-15T02:05:21.074" v="6" actId="20577"/>
          <ac:spMkLst>
            <pc:docMk/>
            <pc:sldMk cId="4079561783" sldId="259"/>
            <ac:spMk id="7" creationId="{5C5655B7-4ACE-4A89-A344-E042AC91C77D}"/>
          </ac:spMkLst>
        </pc:spChg>
      </pc:sldChg>
      <pc:sldChg chg="modSp modNotes">
        <pc:chgData name="Jun Guo" userId="S::guo.jun1@northeastern.edu::8cb7abf6-7c71-4ac6-9b82-fa8e2c0cbde2" providerId="AD" clId="Web-{A9A101A4-0F1B-4E05-90EC-13B13678B39E}" dt="2021-08-15T02:21:33.633" v="14"/>
        <pc:sldMkLst>
          <pc:docMk/>
          <pc:sldMk cId="4083280906" sldId="266"/>
        </pc:sldMkLst>
        <pc:spChg chg="mod">
          <ac:chgData name="Jun Guo" userId="S::guo.jun1@northeastern.edu::8cb7abf6-7c71-4ac6-9b82-fa8e2c0cbde2" providerId="AD" clId="Web-{A9A101A4-0F1B-4E05-90EC-13B13678B39E}" dt="2021-08-15T02:21:32.242" v="13" actId="20577"/>
          <ac:spMkLst>
            <pc:docMk/>
            <pc:sldMk cId="4083280906" sldId="266"/>
            <ac:spMk id="3" creationId="{751C21F8-4D6D-4CAB-9A42-4BA1F6EC57A5}"/>
          </ac:spMkLst>
        </pc:spChg>
      </pc:sldChg>
    </pc:docChg>
  </pc:docChgLst>
  <pc:docChgLst>
    <pc:chgData name="Mao Liang Liu" userId="S::liu.maol@northeastern.edu::5ff3f799-d32d-4cdb-8768-ef57a302ecd0" providerId="AD" clId="Web-{1CDCFE6D-ED8F-4E75-A702-0A52FFF01B13}"/>
    <pc:docChg chg="modSld">
      <pc:chgData name="Mao Liang Liu" userId="S::liu.maol@northeastern.edu::5ff3f799-d32d-4cdb-8768-ef57a302ecd0" providerId="AD" clId="Web-{1CDCFE6D-ED8F-4E75-A702-0A52FFF01B13}" dt="2021-08-14T23:39:03.942" v="10" actId="20577"/>
      <pc:docMkLst>
        <pc:docMk/>
      </pc:docMkLst>
      <pc:sldChg chg="addSp delSp modSp">
        <pc:chgData name="Mao Liang Liu" userId="S::liu.maol@northeastern.edu::5ff3f799-d32d-4cdb-8768-ef57a302ecd0" providerId="AD" clId="Web-{1CDCFE6D-ED8F-4E75-A702-0A52FFF01B13}" dt="2021-08-14T23:38:13.426" v="3"/>
        <pc:sldMkLst>
          <pc:docMk/>
          <pc:sldMk cId="1177837346" sldId="273"/>
        </pc:sldMkLst>
        <pc:spChg chg="mod">
          <ac:chgData name="Mao Liang Liu" userId="S::liu.maol@northeastern.edu::5ff3f799-d32d-4cdb-8768-ef57a302ecd0" providerId="AD" clId="Web-{1CDCFE6D-ED8F-4E75-A702-0A52FFF01B13}" dt="2021-08-14T23:38:13.426" v="3"/>
          <ac:spMkLst>
            <pc:docMk/>
            <pc:sldMk cId="1177837346" sldId="273"/>
            <ac:spMk id="37" creationId="{29896732-FAD2-46F4-ACEC-0A1591F040CF}"/>
          </ac:spMkLst>
        </pc:spChg>
        <pc:spChg chg="del">
          <ac:chgData name="Mao Liang Liu" userId="S::liu.maol@northeastern.edu::5ff3f799-d32d-4cdb-8768-ef57a302ecd0" providerId="AD" clId="Web-{1CDCFE6D-ED8F-4E75-A702-0A52FFF01B13}" dt="2021-08-14T23:38:13.426" v="3"/>
          <ac:spMkLst>
            <pc:docMk/>
            <pc:sldMk cId="1177837346" sldId="273"/>
            <ac:spMk id="50" creationId="{823AC064-BC96-4F32-8AE1-B2FD38754823}"/>
          </ac:spMkLst>
        </pc:spChg>
        <pc:spChg chg="add">
          <ac:chgData name="Mao Liang Liu" userId="S::liu.maol@northeastern.edu::5ff3f799-d32d-4cdb-8768-ef57a302ecd0" providerId="AD" clId="Web-{1CDCFE6D-ED8F-4E75-A702-0A52FFF01B13}" dt="2021-08-14T23:38:13.426" v="3"/>
          <ac:spMkLst>
            <pc:docMk/>
            <pc:sldMk cId="1177837346" sldId="273"/>
            <ac:spMk id="59" creationId="{823AC064-BC96-4F32-8AE1-B2FD38754823}"/>
          </ac:spMkLst>
        </pc:spChg>
        <pc:picChg chg="mod">
          <ac:chgData name="Mao Liang Liu" userId="S::liu.maol@northeastern.edu::5ff3f799-d32d-4cdb-8768-ef57a302ecd0" providerId="AD" clId="Web-{1CDCFE6D-ED8F-4E75-A702-0A52FFF01B13}" dt="2021-08-14T23:38:13.426" v="3"/>
          <ac:picMkLst>
            <pc:docMk/>
            <pc:sldMk cId="1177837346" sldId="273"/>
            <ac:picMk id="4" creationId="{80EFED03-A542-43EF-876D-62AE1009CFED}"/>
          </ac:picMkLst>
        </pc:picChg>
        <pc:picChg chg="mod">
          <ac:chgData name="Mao Liang Liu" userId="S::liu.maol@northeastern.edu::5ff3f799-d32d-4cdb-8768-ef57a302ecd0" providerId="AD" clId="Web-{1CDCFE6D-ED8F-4E75-A702-0A52FFF01B13}" dt="2021-08-14T23:38:13.426" v="3"/>
          <ac:picMkLst>
            <pc:docMk/>
            <pc:sldMk cId="1177837346" sldId="273"/>
            <ac:picMk id="5" creationId="{439DC939-3644-4932-BF44-D67AA951BB72}"/>
          </ac:picMkLst>
        </pc:picChg>
        <pc:cxnChg chg="del">
          <ac:chgData name="Mao Liang Liu" userId="S::liu.maol@northeastern.edu::5ff3f799-d32d-4cdb-8768-ef57a302ecd0" providerId="AD" clId="Web-{1CDCFE6D-ED8F-4E75-A702-0A52FFF01B13}" dt="2021-08-14T23:38:13.426" v="3"/>
          <ac:cxnSpMkLst>
            <pc:docMk/>
            <pc:sldMk cId="1177837346" sldId="273"/>
            <ac:cxnSpMk id="52" creationId="{7E7C77BC-7138-40B1-A15B-20F57A494629}"/>
          </ac:cxnSpMkLst>
        </pc:cxnChg>
        <pc:cxnChg chg="del">
          <ac:chgData name="Mao Liang Liu" userId="S::liu.maol@northeastern.edu::5ff3f799-d32d-4cdb-8768-ef57a302ecd0" providerId="AD" clId="Web-{1CDCFE6D-ED8F-4E75-A702-0A52FFF01B13}" dt="2021-08-14T23:38:13.426" v="3"/>
          <ac:cxnSpMkLst>
            <pc:docMk/>
            <pc:sldMk cId="1177837346" sldId="273"/>
            <ac:cxnSpMk id="54" creationId="{DB146403-F3D6-484B-B2ED-97F9565D0370}"/>
          </ac:cxnSpMkLst>
        </pc:cxnChg>
        <pc:cxnChg chg="add">
          <ac:chgData name="Mao Liang Liu" userId="S::liu.maol@northeastern.edu::5ff3f799-d32d-4cdb-8768-ef57a302ecd0" providerId="AD" clId="Web-{1CDCFE6D-ED8F-4E75-A702-0A52FFF01B13}" dt="2021-08-14T23:38:13.426" v="3"/>
          <ac:cxnSpMkLst>
            <pc:docMk/>
            <pc:sldMk cId="1177837346" sldId="273"/>
            <ac:cxnSpMk id="61" creationId="{7E7C77BC-7138-40B1-A15B-20F57A494629}"/>
          </ac:cxnSpMkLst>
        </pc:cxnChg>
        <pc:cxnChg chg="add">
          <ac:chgData name="Mao Liang Liu" userId="S::liu.maol@northeastern.edu::5ff3f799-d32d-4cdb-8768-ef57a302ecd0" providerId="AD" clId="Web-{1CDCFE6D-ED8F-4E75-A702-0A52FFF01B13}" dt="2021-08-14T23:38:13.426" v="3"/>
          <ac:cxnSpMkLst>
            <pc:docMk/>
            <pc:sldMk cId="1177837346" sldId="273"/>
            <ac:cxnSpMk id="63" creationId="{DB146403-F3D6-484B-B2ED-97F9565D0370}"/>
          </ac:cxnSpMkLst>
        </pc:cxnChg>
      </pc:sldChg>
      <pc:sldChg chg="addSp delSp modSp">
        <pc:chgData name="Mao Liang Liu" userId="S::liu.maol@northeastern.edu::5ff3f799-d32d-4cdb-8768-ef57a302ecd0" providerId="AD" clId="Web-{1CDCFE6D-ED8F-4E75-A702-0A52FFF01B13}" dt="2021-08-14T23:39:03.942" v="10" actId="20577"/>
        <pc:sldMkLst>
          <pc:docMk/>
          <pc:sldMk cId="1617053996" sldId="277"/>
        </pc:sldMkLst>
        <pc:spChg chg="mod">
          <ac:chgData name="Mao Liang Liu" userId="S::liu.maol@northeastern.edu::5ff3f799-d32d-4cdb-8768-ef57a302ecd0" providerId="AD" clId="Web-{1CDCFE6D-ED8F-4E75-A702-0A52FFF01B13}" dt="2021-08-14T23:39:03.942" v="10" actId="20577"/>
          <ac:spMkLst>
            <pc:docMk/>
            <pc:sldMk cId="1617053996" sldId="277"/>
            <ac:spMk id="2" creationId="{17A6257F-2D87-4E70-B097-8B171618EAD3}"/>
          </ac:spMkLst>
        </pc:spChg>
        <pc:spChg chg="del">
          <ac:chgData name="Mao Liang Liu" userId="S::liu.maol@northeastern.edu::5ff3f799-d32d-4cdb-8768-ef57a302ecd0" providerId="AD" clId="Web-{1CDCFE6D-ED8F-4E75-A702-0A52FFF01B13}" dt="2021-08-14T23:38:22.457" v="4"/>
          <ac:spMkLst>
            <pc:docMk/>
            <pc:sldMk cId="1617053996" sldId="277"/>
            <ac:spMk id="4" creationId="{A59073C0-8D62-4764-A6BD-19150E2E99DB}"/>
          </ac:spMkLst>
        </pc:spChg>
        <pc:spChg chg="del">
          <ac:chgData name="Mao Liang Liu" userId="S::liu.maol@northeastern.edu::5ff3f799-d32d-4cdb-8768-ef57a302ecd0" providerId="AD" clId="Web-{1CDCFE6D-ED8F-4E75-A702-0A52FFF01B13}" dt="2021-08-14T23:38:35.192" v="5"/>
          <ac:spMkLst>
            <pc:docMk/>
            <pc:sldMk cId="1617053996" sldId="277"/>
            <ac:spMk id="19" creationId="{7F57BEA8-497D-4AA8-8A18-BDCD696B25FE}"/>
          </ac:spMkLst>
        </pc:spChg>
        <pc:spChg chg="add">
          <ac:chgData name="Mao Liang Liu" userId="S::liu.maol@northeastern.edu::5ff3f799-d32d-4cdb-8768-ef57a302ecd0" providerId="AD" clId="Web-{1CDCFE6D-ED8F-4E75-A702-0A52FFF01B13}" dt="2021-08-14T23:38:35.192" v="5"/>
          <ac:spMkLst>
            <pc:docMk/>
            <pc:sldMk cId="1617053996" sldId="277"/>
            <ac:spMk id="31" creationId="{7F57BEA8-497D-4AA8-8A18-BDCD696B25FE}"/>
          </ac:spMkLst>
        </pc:spChg>
        <pc:picChg chg="mod">
          <ac:chgData name="Mao Liang Liu" userId="S::liu.maol@northeastern.edu::5ff3f799-d32d-4cdb-8768-ef57a302ecd0" providerId="AD" clId="Web-{1CDCFE6D-ED8F-4E75-A702-0A52FFF01B13}" dt="2021-08-14T23:38:35.192" v="5"/>
          <ac:picMkLst>
            <pc:docMk/>
            <pc:sldMk cId="1617053996" sldId="277"/>
            <ac:picMk id="5" creationId="{CBEAF7FD-D2EE-4D80-BC75-80E9A8813C75}"/>
          </ac:picMkLst>
        </pc:picChg>
        <pc:cxnChg chg="del">
          <ac:chgData name="Mao Liang Liu" userId="S::liu.maol@northeastern.edu::5ff3f799-d32d-4cdb-8768-ef57a302ecd0" providerId="AD" clId="Web-{1CDCFE6D-ED8F-4E75-A702-0A52FFF01B13}" dt="2021-08-14T23:38:35.192" v="5"/>
          <ac:cxnSpMkLst>
            <pc:docMk/>
            <pc:sldMk cId="1617053996" sldId="277"/>
            <ac:cxnSpMk id="21" creationId="{A82415D3-DDE5-4D63-8CB3-23A5EC581B27}"/>
          </ac:cxnSpMkLst>
        </pc:cxnChg>
        <pc:cxnChg chg="del">
          <ac:chgData name="Mao Liang Liu" userId="S::liu.maol@northeastern.edu::5ff3f799-d32d-4cdb-8768-ef57a302ecd0" providerId="AD" clId="Web-{1CDCFE6D-ED8F-4E75-A702-0A52FFF01B13}" dt="2021-08-14T23:38:35.192" v="5"/>
          <ac:cxnSpMkLst>
            <pc:docMk/>
            <pc:sldMk cId="1617053996" sldId="277"/>
            <ac:cxnSpMk id="23" creationId="{AD7193FB-6AE6-4B3B-8F89-56B55DD63B4D}"/>
          </ac:cxnSpMkLst>
        </pc:cxnChg>
        <pc:cxnChg chg="del">
          <ac:chgData name="Mao Liang Liu" userId="S::liu.maol@northeastern.edu::5ff3f799-d32d-4cdb-8768-ef57a302ecd0" providerId="AD" clId="Web-{1CDCFE6D-ED8F-4E75-A702-0A52FFF01B13}" dt="2021-08-14T23:38:35.192" v="5"/>
          <ac:cxnSpMkLst>
            <pc:docMk/>
            <pc:sldMk cId="1617053996" sldId="277"/>
            <ac:cxnSpMk id="24" creationId="{D2E961F1-4A28-4A5F-BBD4-6E400E5E6C75}"/>
          </ac:cxnSpMkLst>
        </pc:cxnChg>
        <pc:cxnChg chg="add">
          <ac:chgData name="Mao Liang Liu" userId="S::liu.maol@northeastern.edu::5ff3f799-d32d-4cdb-8768-ef57a302ecd0" providerId="AD" clId="Web-{1CDCFE6D-ED8F-4E75-A702-0A52FFF01B13}" dt="2021-08-14T23:38:35.192" v="5"/>
          <ac:cxnSpMkLst>
            <pc:docMk/>
            <pc:sldMk cId="1617053996" sldId="277"/>
            <ac:cxnSpMk id="29" creationId="{D2E961F1-4A28-4A5F-BBD4-6E400E5E6C75}"/>
          </ac:cxnSpMkLst>
        </pc:cxnChg>
        <pc:cxnChg chg="add">
          <ac:chgData name="Mao Liang Liu" userId="S::liu.maol@northeastern.edu::5ff3f799-d32d-4cdb-8768-ef57a302ecd0" providerId="AD" clId="Web-{1CDCFE6D-ED8F-4E75-A702-0A52FFF01B13}" dt="2021-08-14T23:38:35.192" v="5"/>
          <ac:cxnSpMkLst>
            <pc:docMk/>
            <pc:sldMk cId="1617053996" sldId="277"/>
            <ac:cxnSpMk id="33" creationId="{A82415D3-DDE5-4D63-8CB3-23A5EC581B27}"/>
          </ac:cxnSpMkLst>
        </pc:cxnChg>
        <pc:cxnChg chg="add">
          <ac:chgData name="Mao Liang Liu" userId="S::liu.maol@northeastern.edu::5ff3f799-d32d-4cdb-8768-ef57a302ecd0" providerId="AD" clId="Web-{1CDCFE6D-ED8F-4E75-A702-0A52FFF01B13}" dt="2021-08-14T23:38:35.192" v="5"/>
          <ac:cxnSpMkLst>
            <pc:docMk/>
            <pc:sldMk cId="1617053996" sldId="277"/>
            <ac:cxnSpMk id="35" creationId="{AD7193FB-6AE6-4B3B-8F89-56B55DD63B4D}"/>
          </ac:cxnSpMkLst>
        </pc:cxnChg>
      </pc:sldChg>
    </pc:docChg>
  </pc:docChgLst>
  <pc:docChgLst>
    <pc:chgData name="Jun Guo" userId="S::guo.jun1@northeastern.edu::8cb7abf6-7c71-4ac6-9b82-fa8e2c0cbde2" providerId="AD" clId="Web-{BC4FD40E-E043-4A28-B9E3-E9D8E98F1E7A}"/>
    <pc:docChg chg="modSld">
      <pc:chgData name="Jun Guo" userId="S::guo.jun1@northeastern.edu::8cb7abf6-7c71-4ac6-9b82-fa8e2c0cbde2" providerId="AD" clId="Web-{BC4FD40E-E043-4A28-B9E3-E9D8E98F1E7A}" dt="2021-08-14T21:44:32.914" v="8" actId="20577"/>
      <pc:docMkLst>
        <pc:docMk/>
      </pc:docMkLst>
      <pc:sldChg chg="delSp modSp">
        <pc:chgData name="Jun Guo" userId="S::guo.jun1@northeastern.edu::8cb7abf6-7c71-4ac6-9b82-fa8e2c0cbde2" providerId="AD" clId="Web-{BC4FD40E-E043-4A28-B9E3-E9D8E98F1E7A}" dt="2021-08-14T21:44:32.914" v="8" actId="20577"/>
        <pc:sldMkLst>
          <pc:docMk/>
          <pc:sldMk cId="4083280906" sldId="266"/>
        </pc:sldMkLst>
        <pc:spChg chg="mod">
          <ac:chgData name="Jun Guo" userId="S::guo.jun1@northeastern.edu::8cb7abf6-7c71-4ac6-9b82-fa8e2c0cbde2" providerId="AD" clId="Web-{BC4FD40E-E043-4A28-B9E3-E9D8E98F1E7A}" dt="2021-08-14T21:44:32.914" v="8" actId="20577"/>
          <ac:spMkLst>
            <pc:docMk/>
            <pc:sldMk cId="4083280906" sldId="266"/>
            <ac:spMk id="2" creationId="{15558296-70CF-41DA-B47E-646B449EF93C}"/>
          </ac:spMkLst>
        </pc:spChg>
        <pc:spChg chg="mod">
          <ac:chgData name="Jun Guo" userId="S::guo.jun1@northeastern.edu::8cb7abf6-7c71-4ac6-9b82-fa8e2c0cbde2" providerId="AD" clId="Web-{BC4FD40E-E043-4A28-B9E3-E9D8E98F1E7A}" dt="2021-08-14T21:44:17.008" v="3" actId="20577"/>
          <ac:spMkLst>
            <pc:docMk/>
            <pc:sldMk cId="4083280906" sldId="266"/>
            <ac:spMk id="3" creationId="{751C21F8-4D6D-4CAB-9A42-4BA1F6EC57A5}"/>
          </ac:spMkLst>
        </pc:spChg>
        <pc:inkChg chg="del">
          <ac:chgData name="Jun Guo" userId="S::guo.jun1@northeastern.edu::8cb7abf6-7c71-4ac6-9b82-fa8e2c0cbde2" providerId="AD" clId="Web-{BC4FD40E-E043-4A28-B9E3-E9D8E98F1E7A}" dt="2021-08-14T21:44:28.336" v="5"/>
          <ac:inkMkLst>
            <pc:docMk/>
            <pc:sldMk cId="4083280906" sldId="266"/>
            <ac:inkMk id="4" creationId="{8FD1F9C4-0D48-41F0-A906-54251BA4141D}"/>
          </ac:inkMkLst>
        </pc:inkChg>
      </pc:sldChg>
    </pc:docChg>
  </pc:docChgLst>
  <pc:docChgLst>
    <pc:chgData name="Mao Liang Liu" userId="S::liu.maol@northeastern.edu::5ff3f799-d32d-4cdb-8768-ef57a302ecd0" providerId="AD" clId="Web-{5D5EF534-D877-4F4B-8F01-A7B7E710B8C5}"/>
    <pc:docChg chg="addSld delSld modSld sldOrd addMainMaster delMainMaster">
      <pc:chgData name="Mao Liang Liu" userId="S::liu.maol@northeastern.edu::5ff3f799-d32d-4cdb-8768-ef57a302ecd0" providerId="AD" clId="Web-{5D5EF534-D877-4F4B-8F01-A7B7E710B8C5}" dt="2021-08-14T23:33:01.992" v="608" actId="20577"/>
      <pc:docMkLst>
        <pc:docMk/>
      </pc:docMkLst>
      <pc:sldChg chg="modSp mod modClrScheme chgLayout">
        <pc:chgData name="Mao Liang Liu" userId="S::liu.maol@northeastern.edu::5ff3f799-d32d-4cdb-8768-ef57a302ecd0" providerId="AD" clId="Web-{5D5EF534-D877-4F4B-8F01-A7B7E710B8C5}" dt="2021-08-14T21:28:01.599" v="29" actId="20577"/>
        <pc:sldMkLst>
          <pc:docMk/>
          <pc:sldMk cId="109857222" sldId="256"/>
        </pc:sldMkLst>
        <pc:spChg chg="mod ord">
          <ac:chgData name="Mao Liang Liu" userId="S::liu.maol@northeastern.edu::5ff3f799-d32d-4cdb-8768-ef57a302ecd0" providerId="AD" clId="Web-{5D5EF534-D877-4F4B-8F01-A7B7E710B8C5}" dt="2021-08-14T21:28:01.599" v="29" actId="20577"/>
          <ac:spMkLst>
            <pc:docMk/>
            <pc:sldMk cId="109857222" sldId="256"/>
            <ac:spMk id="2" creationId="{00000000-0000-0000-0000-000000000000}"/>
          </ac:spMkLst>
        </pc:spChg>
        <pc:spChg chg="mod ord">
          <ac:chgData name="Mao Liang Liu" userId="S::liu.maol@northeastern.edu::5ff3f799-d32d-4cdb-8768-ef57a302ecd0" providerId="AD" clId="Web-{5D5EF534-D877-4F4B-8F01-A7B7E710B8C5}" dt="2021-08-14T21:26:20.282" v="20"/>
          <ac:spMkLst>
            <pc:docMk/>
            <pc:sldMk cId="109857222" sldId="256"/>
            <ac:spMk id="3" creationId="{00000000-0000-0000-0000-000000000000}"/>
          </ac:spMkLst>
        </pc:spChg>
      </pc:sldChg>
      <pc:sldChg chg="addSp delSp modSp mod setBg modClrScheme chgLayout modNotes">
        <pc:chgData name="Mao Liang Liu" userId="S::liu.maol@northeastern.edu::5ff3f799-d32d-4cdb-8768-ef57a302ecd0" providerId="AD" clId="Web-{5D5EF534-D877-4F4B-8F01-A7B7E710B8C5}" dt="2021-08-14T21:53:28.293" v="267"/>
        <pc:sldMkLst>
          <pc:docMk/>
          <pc:sldMk cId="665838038" sldId="257"/>
        </pc:sldMkLst>
        <pc:spChg chg="mod ord">
          <ac:chgData name="Mao Liang Liu" userId="S::liu.maol@northeastern.edu::5ff3f799-d32d-4cdb-8768-ef57a302ecd0" providerId="AD" clId="Web-{5D5EF534-D877-4F4B-8F01-A7B7E710B8C5}" dt="2021-08-14T21:53:28.293" v="267"/>
          <ac:spMkLst>
            <pc:docMk/>
            <pc:sldMk cId="665838038" sldId="257"/>
            <ac:spMk id="2" creationId="{19EA8F30-2804-4B0D-80A8-E55C0195D90F}"/>
          </ac:spMkLst>
        </pc:spChg>
        <pc:spChg chg="mod ord">
          <ac:chgData name="Mao Liang Liu" userId="S::liu.maol@northeastern.edu::5ff3f799-d32d-4cdb-8768-ef57a302ecd0" providerId="AD" clId="Web-{5D5EF534-D877-4F4B-8F01-A7B7E710B8C5}" dt="2021-08-14T21:53:28.293" v="267"/>
          <ac:spMkLst>
            <pc:docMk/>
            <pc:sldMk cId="665838038" sldId="257"/>
            <ac:spMk id="3" creationId="{4D952605-D5E1-422A-AC7A-8054EB89BF1B}"/>
          </ac:spMkLst>
        </pc:spChg>
        <pc:spChg chg="add del">
          <ac:chgData name="Mao Liang Liu" userId="S::liu.maol@northeastern.edu::5ff3f799-d32d-4cdb-8768-ef57a302ecd0" providerId="AD" clId="Web-{5D5EF534-D877-4F4B-8F01-A7B7E710B8C5}" dt="2021-08-14T21:26:51.205" v="22"/>
          <ac:spMkLst>
            <pc:docMk/>
            <pc:sldMk cId="665838038" sldId="257"/>
            <ac:spMk id="8" creationId="{C7FA33FF-088D-4F16-95A2-2C64D353DEA8}"/>
          </ac:spMkLst>
        </pc:spChg>
        <pc:spChg chg="add del">
          <ac:chgData name="Mao Liang Liu" userId="S::liu.maol@northeastern.edu::5ff3f799-d32d-4cdb-8768-ef57a302ecd0" providerId="AD" clId="Web-{5D5EF534-D877-4F4B-8F01-A7B7E710B8C5}" dt="2021-08-14T21:26:51.205" v="22"/>
          <ac:spMkLst>
            <pc:docMk/>
            <pc:sldMk cId="665838038" sldId="257"/>
            <ac:spMk id="10" creationId="{A376EFB1-01CF-419F-ABF1-2AF02BBFCBD1}"/>
          </ac:spMkLst>
        </pc:spChg>
        <pc:spChg chg="add del">
          <ac:chgData name="Mao Liang Liu" userId="S::liu.maol@northeastern.edu::5ff3f799-d32d-4cdb-8768-ef57a302ecd0" providerId="AD" clId="Web-{5D5EF534-D877-4F4B-8F01-A7B7E710B8C5}" dt="2021-08-14T21:26:51.205" v="22"/>
          <ac:spMkLst>
            <pc:docMk/>
            <pc:sldMk cId="665838038" sldId="257"/>
            <ac:spMk id="12" creationId="{FF9DEA15-78BD-4750-AA18-B9F28A6D5AB8}"/>
          </ac:spMkLst>
        </pc:spChg>
        <pc:spChg chg="add del">
          <ac:chgData name="Mao Liang Liu" userId="S::liu.maol@northeastern.edu::5ff3f799-d32d-4cdb-8768-ef57a302ecd0" providerId="AD" clId="Web-{5D5EF534-D877-4F4B-8F01-A7B7E710B8C5}" dt="2021-08-14T21:27:25.910" v="25"/>
          <ac:spMkLst>
            <pc:docMk/>
            <pc:sldMk cId="665838038" sldId="257"/>
            <ac:spMk id="17" creationId="{7264F718-7FAC-4056-9FA9-A603EC682FE7}"/>
          </ac:spMkLst>
        </pc:spChg>
        <pc:spChg chg="add del">
          <ac:chgData name="Mao Liang Liu" userId="S::liu.maol@northeastern.edu::5ff3f799-d32d-4cdb-8768-ef57a302ecd0" providerId="AD" clId="Web-{5D5EF534-D877-4F4B-8F01-A7B7E710B8C5}" dt="2021-08-14T21:27:25.910" v="25"/>
          <ac:spMkLst>
            <pc:docMk/>
            <pc:sldMk cId="665838038" sldId="257"/>
            <ac:spMk id="19" creationId="{F74639F7-E3C7-4165-A83E-6386A86BA1DA}"/>
          </ac:spMkLst>
        </pc:spChg>
        <pc:spChg chg="add del">
          <ac:chgData name="Mao Liang Liu" userId="S::liu.maol@northeastern.edu::5ff3f799-d32d-4cdb-8768-ef57a302ecd0" providerId="AD" clId="Web-{5D5EF534-D877-4F4B-8F01-A7B7E710B8C5}" dt="2021-08-14T21:27:25.910" v="25"/>
          <ac:spMkLst>
            <pc:docMk/>
            <pc:sldMk cId="665838038" sldId="257"/>
            <ac:spMk id="21" creationId="{8B3AF0F1-707A-463E-B5EE-33C63A40CFC9}"/>
          </ac:spMkLst>
        </pc:spChg>
        <pc:spChg chg="add del">
          <ac:chgData name="Mao Liang Liu" userId="S::liu.maol@northeastern.edu::5ff3f799-d32d-4cdb-8768-ef57a302ecd0" providerId="AD" clId="Web-{5D5EF534-D877-4F4B-8F01-A7B7E710B8C5}" dt="2021-08-14T21:29:10.509" v="35"/>
          <ac:spMkLst>
            <pc:docMk/>
            <pc:sldMk cId="665838038" sldId="257"/>
            <ac:spMk id="26" creationId="{C7FA33FF-088D-4F16-95A2-2C64D353DEA8}"/>
          </ac:spMkLst>
        </pc:spChg>
        <pc:spChg chg="add del">
          <ac:chgData name="Mao Liang Liu" userId="S::liu.maol@northeastern.edu::5ff3f799-d32d-4cdb-8768-ef57a302ecd0" providerId="AD" clId="Web-{5D5EF534-D877-4F4B-8F01-A7B7E710B8C5}" dt="2021-08-14T21:29:10.509" v="35"/>
          <ac:spMkLst>
            <pc:docMk/>
            <pc:sldMk cId="665838038" sldId="257"/>
            <ac:spMk id="28" creationId="{A376EFB1-01CF-419F-ABF1-2AF02BBFCBD1}"/>
          </ac:spMkLst>
        </pc:spChg>
        <pc:spChg chg="add del">
          <ac:chgData name="Mao Liang Liu" userId="S::liu.maol@northeastern.edu::5ff3f799-d32d-4cdb-8768-ef57a302ecd0" providerId="AD" clId="Web-{5D5EF534-D877-4F4B-8F01-A7B7E710B8C5}" dt="2021-08-14T21:29:10.509" v="35"/>
          <ac:spMkLst>
            <pc:docMk/>
            <pc:sldMk cId="665838038" sldId="257"/>
            <ac:spMk id="30" creationId="{FF9DEA15-78BD-4750-AA18-B9F28A6D5AB8}"/>
          </ac:spMkLst>
        </pc:spChg>
        <pc:spChg chg="add del">
          <ac:chgData name="Mao Liang Liu" userId="S::liu.maol@northeastern.edu::5ff3f799-d32d-4cdb-8768-ef57a302ecd0" providerId="AD" clId="Web-{5D5EF534-D877-4F4B-8F01-A7B7E710B8C5}" dt="2021-08-14T21:53:28.293" v="267"/>
          <ac:spMkLst>
            <pc:docMk/>
            <pc:sldMk cId="665838038" sldId="257"/>
            <ac:spMk id="35" creationId="{2B566528-1B12-4246-9431-5C2D7D081168}"/>
          </ac:spMkLst>
        </pc:spChg>
        <pc:spChg chg="add">
          <ac:chgData name="Mao Liang Liu" userId="S::liu.maol@northeastern.edu::5ff3f799-d32d-4cdb-8768-ef57a302ecd0" providerId="AD" clId="Web-{5D5EF534-D877-4F4B-8F01-A7B7E710B8C5}" dt="2021-08-14T21:53:28.293" v="267"/>
          <ac:spMkLst>
            <pc:docMk/>
            <pc:sldMk cId="665838038" sldId="257"/>
            <ac:spMk id="48" creationId="{C232B152-3720-4D3B-97ED-45CE5483F16F}"/>
          </ac:spMkLst>
        </pc:spChg>
        <pc:spChg chg="add">
          <ac:chgData name="Mao Liang Liu" userId="S::liu.maol@northeastern.edu::5ff3f799-d32d-4cdb-8768-ef57a302ecd0" providerId="AD" clId="Web-{5D5EF534-D877-4F4B-8F01-A7B7E710B8C5}" dt="2021-08-14T21:53:28.293" v="267"/>
          <ac:spMkLst>
            <pc:docMk/>
            <pc:sldMk cId="665838038" sldId="257"/>
            <ac:spMk id="50" creationId="{11BAB570-FF10-4E96-8A3F-FA9804702B89}"/>
          </ac:spMkLst>
        </pc:spChg>
        <pc:spChg chg="add">
          <ac:chgData name="Mao Liang Liu" userId="S::liu.maol@northeastern.edu::5ff3f799-d32d-4cdb-8768-ef57a302ecd0" providerId="AD" clId="Web-{5D5EF534-D877-4F4B-8F01-A7B7E710B8C5}" dt="2021-08-14T21:53:28.293" v="267"/>
          <ac:spMkLst>
            <pc:docMk/>
            <pc:sldMk cId="665838038" sldId="257"/>
            <ac:spMk id="52" creationId="{4B9FAFB2-BEB5-4848-8018-BCAD99E2E1AA}"/>
          </ac:spMkLst>
        </pc:spChg>
        <pc:grpChg chg="add del">
          <ac:chgData name="Mao Liang Liu" userId="S::liu.maol@northeastern.edu::5ff3f799-d32d-4cdb-8768-ef57a302ecd0" providerId="AD" clId="Web-{5D5EF534-D877-4F4B-8F01-A7B7E710B8C5}" dt="2021-08-14T21:53:28.293" v="267"/>
          <ac:grpSpMkLst>
            <pc:docMk/>
            <pc:sldMk cId="665838038" sldId="257"/>
            <ac:grpSpMk id="37" creationId="{828A5161-06F1-46CF-8AD7-844680A59E13}"/>
          </ac:grpSpMkLst>
        </pc:grpChg>
        <pc:grpChg chg="add del">
          <ac:chgData name="Mao Liang Liu" userId="S::liu.maol@northeastern.edu::5ff3f799-d32d-4cdb-8768-ef57a302ecd0" providerId="AD" clId="Web-{5D5EF534-D877-4F4B-8F01-A7B7E710B8C5}" dt="2021-08-14T21:53:28.293" v="267"/>
          <ac:grpSpMkLst>
            <pc:docMk/>
            <pc:sldMk cId="665838038" sldId="257"/>
            <ac:grpSpMk id="41" creationId="{5995D10D-E9C9-47DB-AE7E-801FEF38F5C9}"/>
          </ac:grpSpMkLst>
        </pc:grpChg>
        <pc:picChg chg="add del mod">
          <ac:chgData name="Mao Liang Liu" userId="S::liu.maol@northeastern.edu::5ff3f799-d32d-4cdb-8768-ef57a302ecd0" providerId="AD" clId="Web-{5D5EF534-D877-4F4B-8F01-A7B7E710B8C5}" dt="2021-08-14T21:30:02.511" v="41"/>
          <ac:picMkLst>
            <pc:docMk/>
            <pc:sldMk cId="665838038" sldId="257"/>
            <ac:picMk id="4" creationId="{6D15EFC7-49D7-47B6-BEC7-B2E85439FF60}"/>
          </ac:picMkLst>
        </pc:picChg>
        <pc:picChg chg="add mod">
          <ac:chgData name="Mao Liang Liu" userId="S::liu.maol@northeastern.edu::5ff3f799-d32d-4cdb-8768-ef57a302ecd0" providerId="AD" clId="Web-{5D5EF534-D877-4F4B-8F01-A7B7E710B8C5}" dt="2021-08-14T21:53:28.293" v="267"/>
          <ac:picMkLst>
            <pc:docMk/>
            <pc:sldMk cId="665838038" sldId="257"/>
            <ac:picMk id="5" creationId="{7170387C-8D9A-45DA-B445-654489BBDEA9}"/>
          </ac:picMkLst>
        </pc:picChg>
      </pc:sldChg>
      <pc:sldChg chg="modSp mod modClrScheme chgLayout">
        <pc:chgData name="Mao Liang Liu" userId="S::liu.maol@northeastern.edu::5ff3f799-d32d-4cdb-8768-ef57a302ecd0" providerId="AD" clId="Web-{5D5EF534-D877-4F4B-8F01-A7B7E710B8C5}" dt="2021-08-14T21:26:20.282" v="20"/>
        <pc:sldMkLst>
          <pc:docMk/>
          <pc:sldMk cId="4022222269" sldId="258"/>
        </pc:sldMkLst>
        <pc:spChg chg="mod ord">
          <ac:chgData name="Mao Liang Liu" userId="S::liu.maol@northeastern.edu::5ff3f799-d32d-4cdb-8768-ef57a302ecd0" providerId="AD" clId="Web-{5D5EF534-D877-4F4B-8F01-A7B7E710B8C5}" dt="2021-08-14T21:26:20.282" v="20"/>
          <ac:spMkLst>
            <pc:docMk/>
            <pc:sldMk cId="4022222269" sldId="258"/>
            <ac:spMk id="2" creationId="{29CB9576-A011-4703-A613-F9A04B04771C}"/>
          </ac:spMkLst>
        </pc:spChg>
      </pc:sldChg>
      <pc:sldChg chg="addSp delSp modSp mod modClrScheme delDesignElem chgLayout">
        <pc:chgData name="Mao Liang Liu" userId="S::liu.maol@northeastern.edu::5ff3f799-d32d-4cdb-8768-ef57a302ecd0" providerId="AD" clId="Web-{5D5EF534-D877-4F4B-8F01-A7B7E710B8C5}" dt="2021-08-14T21:26:20.282" v="20"/>
        <pc:sldMkLst>
          <pc:docMk/>
          <pc:sldMk cId="4079561783" sldId="259"/>
        </pc:sldMkLst>
        <pc:spChg chg="mod ord">
          <ac:chgData name="Mao Liang Liu" userId="S::liu.maol@northeastern.edu::5ff3f799-d32d-4cdb-8768-ef57a302ecd0" providerId="AD" clId="Web-{5D5EF534-D877-4F4B-8F01-A7B7E710B8C5}" dt="2021-08-14T21:26:20.282" v="20"/>
          <ac:spMkLst>
            <pc:docMk/>
            <pc:sldMk cId="4079561783" sldId="259"/>
            <ac:spMk id="5" creationId="{F876A245-5414-4DED-B5F4-DACFB74D75BA}"/>
          </ac:spMkLst>
        </pc:spChg>
        <pc:spChg chg="add del">
          <ac:chgData name="Mao Liang Liu" userId="S::liu.maol@northeastern.edu::5ff3f799-d32d-4cdb-8768-ef57a302ecd0" providerId="AD" clId="Web-{5D5EF534-D877-4F4B-8F01-A7B7E710B8C5}" dt="2021-08-14T21:26:20.282" v="20"/>
          <ac:spMkLst>
            <pc:docMk/>
            <pc:sldMk cId="4079561783" sldId="259"/>
            <ac:spMk id="16" creationId="{C232B152-3720-4D3B-97ED-45CE5483F16F}"/>
          </ac:spMkLst>
        </pc:spChg>
        <pc:spChg chg="add del">
          <ac:chgData name="Mao Liang Liu" userId="S::liu.maol@northeastern.edu::5ff3f799-d32d-4cdb-8768-ef57a302ecd0" providerId="AD" clId="Web-{5D5EF534-D877-4F4B-8F01-A7B7E710B8C5}" dt="2021-08-14T21:26:20.282" v="20"/>
          <ac:spMkLst>
            <pc:docMk/>
            <pc:sldMk cId="4079561783" sldId="259"/>
            <ac:spMk id="18" creationId="{11BAB570-FF10-4E96-8A3F-FA9804702B89}"/>
          </ac:spMkLst>
        </pc:spChg>
        <pc:spChg chg="add del">
          <ac:chgData name="Mao Liang Liu" userId="S::liu.maol@northeastern.edu::5ff3f799-d32d-4cdb-8768-ef57a302ecd0" providerId="AD" clId="Web-{5D5EF534-D877-4F4B-8F01-A7B7E710B8C5}" dt="2021-08-14T21:26:20.282" v="20"/>
          <ac:spMkLst>
            <pc:docMk/>
            <pc:sldMk cId="4079561783" sldId="259"/>
            <ac:spMk id="20" creationId="{4B9FAFB2-BEB5-4848-8018-BCAD99E2E1AA}"/>
          </ac:spMkLst>
        </pc:spChg>
      </pc:sldChg>
      <pc:sldChg chg="addSp delSp modSp mod modClrScheme delDesignElem chgLayout">
        <pc:chgData name="Mao Liang Liu" userId="S::liu.maol@northeastern.edu::5ff3f799-d32d-4cdb-8768-ef57a302ecd0" providerId="AD" clId="Web-{5D5EF534-D877-4F4B-8F01-A7B7E710B8C5}" dt="2021-08-14T21:26:20.282" v="20"/>
        <pc:sldMkLst>
          <pc:docMk/>
          <pc:sldMk cId="1763785363" sldId="260"/>
        </pc:sldMkLst>
        <pc:spChg chg="mod ord">
          <ac:chgData name="Mao Liang Liu" userId="S::liu.maol@northeastern.edu::5ff3f799-d32d-4cdb-8768-ef57a302ecd0" providerId="AD" clId="Web-{5D5EF534-D877-4F4B-8F01-A7B7E710B8C5}" dt="2021-08-14T21:26:20.282" v="20"/>
          <ac:spMkLst>
            <pc:docMk/>
            <pc:sldMk cId="1763785363" sldId="260"/>
            <ac:spMk id="2" creationId="{B4FC00D9-A08B-4EE2-995B-D0B88E9442A7}"/>
          </ac:spMkLst>
        </pc:spChg>
        <pc:spChg chg="add del">
          <ac:chgData name="Mao Liang Liu" userId="S::liu.maol@northeastern.edu::5ff3f799-d32d-4cdb-8768-ef57a302ecd0" providerId="AD" clId="Web-{5D5EF534-D877-4F4B-8F01-A7B7E710B8C5}" dt="2021-08-14T21:26:20.282" v="20"/>
          <ac:spMkLst>
            <pc:docMk/>
            <pc:sldMk cId="1763785363" sldId="260"/>
            <ac:spMk id="9" creationId="{7264F718-7FAC-4056-9FA9-A603EC682FE7}"/>
          </ac:spMkLst>
        </pc:spChg>
        <pc:spChg chg="add del">
          <ac:chgData name="Mao Liang Liu" userId="S::liu.maol@northeastern.edu::5ff3f799-d32d-4cdb-8768-ef57a302ecd0" providerId="AD" clId="Web-{5D5EF534-D877-4F4B-8F01-A7B7E710B8C5}" dt="2021-08-14T21:26:20.282" v="20"/>
          <ac:spMkLst>
            <pc:docMk/>
            <pc:sldMk cId="1763785363" sldId="260"/>
            <ac:spMk id="11" creationId="{F74639F7-E3C7-4165-A83E-6386A86BA1DA}"/>
          </ac:spMkLst>
        </pc:spChg>
        <pc:spChg chg="add del">
          <ac:chgData name="Mao Liang Liu" userId="S::liu.maol@northeastern.edu::5ff3f799-d32d-4cdb-8768-ef57a302ecd0" providerId="AD" clId="Web-{5D5EF534-D877-4F4B-8F01-A7B7E710B8C5}" dt="2021-08-14T21:26:20.282" v="20"/>
          <ac:spMkLst>
            <pc:docMk/>
            <pc:sldMk cId="1763785363" sldId="260"/>
            <ac:spMk id="13" creationId="{8B3AF0F1-707A-463E-B5EE-33C63A40CFC9}"/>
          </ac:spMkLst>
        </pc:spChg>
      </pc:sldChg>
      <pc:sldChg chg="addSp delSp modSp mod modClrScheme delDesignElem chgLayout">
        <pc:chgData name="Mao Liang Liu" userId="S::liu.maol@northeastern.edu::5ff3f799-d32d-4cdb-8768-ef57a302ecd0" providerId="AD" clId="Web-{5D5EF534-D877-4F4B-8F01-A7B7E710B8C5}" dt="2021-08-14T21:26:20.282" v="20"/>
        <pc:sldMkLst>
          <pc:docMk/>
          <pc:sldMk cId="2781617702" sldId="261"/>
        </pc:sldMkLst>
        <pc:spChg chg="mod ord">
          <ac:chgData name="Mao Liang Liu" userId="S::liu.maol@northeastern.edu::5ff3f799-d32d-4cdb-8768-ef57a302ecd0" providerId="AD" clId="Web-{5D5EF534-D877-4F4B-8F01-A7B7E710B8C5}" dt="2021-08-14T21:26:20.282" v="20"/>
          <ac:spMkLst>
            <pc:docMk/>
            <pc:sldMk cId="2781617702" sldId="261"/>
            <ac:spMk id="2" creationId="{E40EC912-BB2A-4029-AC7F-7AB65425CEB1}"/>
          </ac:spMkLst>
        </pc:spChg>
        <pc:spChg chg="mod ord">
          <ac:chgData name="Mao Liang Liu" userId="S::liu.maol@northeastern.edu::5ff3f799-d32d-4cdb-8768-ef57a302ecd0" providerId="AD" clId="Web-{5D5EF534-D877-4F4B-8F01-A7B7E710B8C5}" dt="2021-08-14T21:26:20.282" v="20"/>
          <ac:spMkLst>
            <pc:docMk/>
            <pc:sldMk cId="2781617702" sldId="261"/>
            <ac:spMk id="3" creationId="{F55D98D3-A494-423A-91A4-74C5A5B24467}"/>
          </ac:spMkLst>
        </pc:spChg>
        <pc:cxnChg chg="add del">
          <ac:chgData name="Mao Liang Liu" userId="S::liu.maol@northeastern.edu::5ff3f799-d32d-4cdb-8768-ef57a302ecd0" providerId="AD" clId="Web-{5D5EF534-D877-4F4B-8F01-A7B7E710B8C5}" dt="2021-08-14T21:26:20.282" v="20"/>
          <ac:cxnSpMkLst>
            <pc:docMk/>
            <pc:sldMk cId="2781617702" sldId="261"/>
            <ac:cxnSpMk id="9" creationId="{A7F400EE-A8A5-48AF-B4D6-291B52C6F0B0}"/>
          </ac:cxnSpMkLst>
        </pc:cxnChg>
      </pc:sldChg>
      <pc:sldChg chg="addSp delSp modSp mod modClrScheme delDesignElem chgLayout">
        <pc:chgData name="Mao Liang Liu" userId="S::liu.maol@northeastern.edu::5ff3f799-d32d-4cdb-8768-ef57a302ecd0" providerId="AD" clId="Web-{5D5EF534-D877-4F4B-8F01-A7B7E710B8C5}" dt="2021-08-14T21:26:20.282" v="20"/>
        <pc:sldMkLst>
          <pc:docMk/>
          <pc:sldMk cId="2151949205" sldId="262"/>
        </pc:sldMkLst>
        <pc:spChg chg="mod ord">
          <ac:chgData name="Mao Liang Liu" userId="S::liu.maol@northeastern.edu::5ff3f799-d32d-4cdb-8768-ef57a302ecd0" providerId="AD" clId="Web-{5D5EF534-D877-4F4B-8F01-A7B7E710B8C5}" dt="2021-08-14T21:26:20.282" v="20"/>
          <ac:spMkLst>
            <pc:docMk/>
            <pc:sldMk cId="2151949205" sldId="262"/>
            <ac:spMk id="2" creationId="{57E434F2-05B7-4222-98D5-FC052FC5410B}"/>
          </ac:spMkLst>
        </pc:spChg>
        <pc:spChg chg="add del">
          <ac:chgData name="Mao Liang Liu" userId="S::liu.maol@northeastern.edu::5ff3f799-d32d-4cdb-8768-ef57a302ecd0" providerId="AD" clId="Web-{5D5EF534-D877-4F4B-8F01-A7B7E710B8C5}" dt="2021-08-14T21:26:20.282" v="20"/>
          <ac:spMkLst>
            <pc:docMk/>
            <pc:sldMk cId="2151949205" sldId="262"/>
            <ac:spMk id="16" creationId="{16F9E488-0718-4E1E-9D12-26779F606252}"/>
          </ac:spMkLst>
        </pc:spChg>
        <pc:spChg chg="add del">
          <ac:chgData name="Mao Liang Liu" userId="S::liu.maol@northeastern.edu::5ff3f799-d32d-4cdb-8768-ef57a302ecd0" providerId="AD" clId="Web-{5D5EF534-D877-4F4B-8F01-A7B7E710B8C5}" dt="2021-08-14T21:26:20.282" v="20"/>
          <ac:spMkLst>
            <pc:docMk/>
            <pc:sldMk cId="2151949205" sldId="262"/>
            <ac:spMk id="18" creationId="{CE708407-D01D-4E57-8998-FF799DBC3788}"/>
          </ac:spMkLst>
        </pc:spChg>
        <pc:grpChg chg="add del">
          <ac:chgData name="Mao Liang Liu" userId="S::liu.maol@northeastern.edu::5ff3f799-d32d-4cdb-8768-ef57a302ecd0" providerId="AD" clId="Web-{5D5EF534-D877-4F4B-8F01-A7B7E710B8C5}" dt="2021-08-14T21:26:20.282" v="20"/>
          <ac:grpSpMkLst>
            <pc:docMk/>
            <pc:sldMk cId="2151949205" sldId="262"/>
            <ac:grpSpMk id="20" creationId="{7F963B07-5C9E-478C-A53E-B6F5B4A78933}"/>
          </ac:grpSpMkLst>
        </pc:grpChg>
      </pc:sldChg>
      <pc:sldChg chg="addSp delSp modSp mod modClrScheme delDesignElem chgLayout">
        <pc:chgData name="Mao Liang Liu" userId="S::liu.maol@northeastern.edu::5ff3f799-d32d-4cdb-8768-ef57a302ecd0" providerId="AD" clId="Web-{5D5EF534-D877-4F4B-8F01-A7B7E710B8C5}" dt="2021-08-14T21:26:20.282" v="20"/>
        <pc:sldMkLst>
          <pc:docMk/>
          <pc:sldMk cId="3471368684" sldId="263"/>
        </pc:sldMkLst>
        <pc:spChg chg="mod ord">
          <ac:chgData name="Mao Liang Liu" userId="S::liu.maol@northeastern.edu::5ff3f799-d32d-4cdb-8768-ef57a302ecd0" providerId="AD" clId="Web-{5D5EF534-D877-4F4B-8F01-A7B7E710B8C5}" dt="2021-08-14T21:26:20.282" v="20"/>
          <ac:spMkLst>
            <pc:docMk/>
            <pc:sldMk cId="3471368684" sldId="263"/>
            <ac:spMk id="2" creationId="{57E434F2-05B7-4222-98D5-FC052FC5410B}"/>
          </ac:spMkLst>
        </pc:spChg>
        <pc:spChg chg="add del">
          <ac:chgData name="Mao Liang Liu" userId="S::liu.maol@northeastern.edu::5ff3f799-d32d-4cdb-8768-ef57a302ecd0" providerId="AD" clId="Web-{5D5EF534-D877-4F4B-8F01-A7B7E710B8C5}" dt="2021-08-14T21:26:20.282" v="20"/>
          <ac:spMkLst>
            <pc:docMk/>
            <pc:sldMk cId="3471368684" sldId="263"/>
            <ac:spMk id="16" creationId="{16F9E488-0718-4E1E-9D12-26779F606252}"/>
          </ac:spMkLst>
        </pc:spChg>
        <pc:spChg chg="add del">
          <ac:chgData name="Mao Liang Liu" userId="S::liu.maol@northeastern.edu::5ff3f799-d32d-4cdb-8768-ef57a302ecd0" providerId="AD" clId="Web-{5D5EF534-D877-4F4B-8F01-A7B7E710B8C5}" dt="2021-08-14T21:26:20.282" v="20"/>
          <ac:spMkLst>
            <pc:docMk/>
            <pc:sldMk cId="3471368684" sldId="263"/>
            <ac:spMk id="18" creationId="{CE708407-D01D-4E57-8998-FF799DBC3788}"/>
          </ac:spMkLst>
        </pc:spChg>
        <pc:grpChg chg="add del">
          <ac:chgData name="Mao Liang Liu" userId="S::liu.maol@northeastern.edu::5ff3f799-d32d-4cdb-8768-ef57a302ecd0" providerId="AD" clId="Web-{5D5EF534-D877-4F4B-8F01-A7B7E710B8C5}" dt="2021-08-14T21:26:20.282" v="20"/>
          <ac:grpSpMkLst>
            <pc:docMk/>
            <pc:sldMk cId="3471368684" sldId="263"/>
            <ac:grpSpMk id="20" creationId="{7F963B07-5C9E-478C-A53E-B6F5B4A78933}"/>
          </ac:grpSpMkLst>
        </pc:grpChg>
      </pc:sldChg>
      <pc:sldChg chg="addSp delSp modSp mod modClrScheme delDesignElem chgLayout">
        <pc:chgData name="Mao Liang Liu" userId="S::liu.maol@northeastern.edu::5ff3f799-d32d-4cdb-8768-ef57a302ecd0" providerId="AD" clId="Web-{5D5EF534-D877-4F4B-8F01-A7B7E710B8C5}" dt="2021-08-14T21:26:20.282" v="20"/>
        <pc:sldMkLst>
          <pc:docMk/>
          <pc:sldMk cId="3792241347" sldId="264"/>
        </pc:sldMkLst>
        <pc:spChg chg="mod ord">
          <ac:chgData name="Mao Liang Liu" userId="S::liu.maol@northeastern.edu::5ff3f799-d32d-4cdb-8768-ef57a302ecd0" providerId="AD" clId="Web-{5D5EF534-D877-4F4B-8F01-A7B7E710B8C5}" dt="2021-08-14T21:26:20.282" v="20"/>
          <ac:spMkLst>
            <pc:docMk/>
            <pc:sldMk cId="3792241347" sldId="264"/>
            <ac:spMk id="2" creationId="{57E434F2-05B7-4222-98D5-FC052FC5410B}"/>
          </ac:spMkLst>
        </pc:spChg>
        <pc:spChg chg="add del">
          <ac:chgData name="Mao Liang Liu" userId="S::liu.maol@northeastern.edu::5ff3f799-d32d-4cdb-8768-ef57a302ecd0" providerId="AD" clId="Web-{5D5EF534-D877-4F4B-8F01-A7B7E710B8C5}" dt="2021-08-14T21:26:20.282" v="20"/>
          <ac:spMkLst>
            <pc:docMk/>
            <pc:sldMk cId="3792241347" sldId="264"/>
            <ac:spMk id="16" creationId="{16F9E488-0718-4E1E-9D12-26779F606252}"/>
          </ac:spMkLst>
        </pc:spChg>
        <pc:spChg chg="add del">
          <ac:chgData name="Mao Liang Liu" userId="S::liu.maol@northeastern.edu::5ff3f799-d32d-4cdb-8768-ef57a302ecd0" providerId="AD" clId="Web-{5D5EF534-D877-4F4B-8F01-A7B7E710B8C5}" dt="2021-08-14T21:26:20.282" v="20"/>
          <ac:spMkLst>
            <pc:docMk/>
            <pc:sldMk cId="3792241347" sldId="264"/>
            <ac:spMk id="18" creationId="{CE708407-D01D-4E57-8998-FF799DBC3788}"/>
          </ac:spMkLst>
        </pc:spChg>
        <pc:grpChg chg="add del">
          <ac:chgData name="Mao Liang Liu" userId="S::liu.maol@northeastern.edu::5ff3f799-d32d-4cdb-8768-ef57a302ecd0" providerId="AD" clId="Web-{5D5EF534-D877-4F4B-8F01-A7B7E710B8C5}" dt="2021-08-14T21:26:20.282" v="20"/>
          <ac:grpSpMkLst>
            <pc:docMk/>
            <pc:sldMk cId="3792241347" sldId="264"/>
            <ac:grpSpMk id="20" creationId="{7F963B07-5C9E-478C-A53E-B6F5B4A78933}"/>
          </ac:grpSpMkLst>
        </pc:grpChg>
      </pc:sldChg>
      <pc:sldChg chg="addSp delSp modSp mod modClrScheme delDesignElem chgLayout">
        <pc:chgData name="Mao Liang Liu" userId="S::liu.maol@northeastern.edu::5ff3f799-d32d-4cdb-8768-ef57a302ecd0" providerId="AD" clId="Web-{5D5EF534-D877-4F4B-8F01-A7B7E710B8C5}" dt="2021-08-14T21:26:20.282" v="20"/>
        <pc:sldMkLst>
          <pc:docMk/>
          <pc:sldMk cId="2185709782" sldId="265"/>
        </pc:sldMkLst>
        <pc:spChg chg="mod ord">
          <ac:chgData name="Mao Liang Liu" userId="S::liu.maol@northeastern.edu::5ff3f799-d32d-4cdb-8768-ef57a302ecd0" providerId="AD" clId="Web-{5D5EF534-D877-4F4B-8F01-A7B7E710B8C5}" dt="2021-08-14T21:26:20.282" v="20"/>
          <ac:spMkLst>
            <pc:docMk/>
            <pc:sldMk cId="2185709782" sldId="265"/>
            <ac:spMk id="2" creationId="{57E434F2-05B7-4222-98D5-FC052FC5410B}"/>
          </ac:spMkLst>
        </pc:spChg>
        <pc:spChg chg="add del">
          <ac:chgData name="Mao Liang Liu" userId="S::liu.maol@northeastern.edu::5ff3f799-d32d-4cdb-8768-ef57a302ecd0" providerId="AD" clId="Web-{5D5EF534-D877-4F4B-8F01-A7B7E710B8C5}" dt="2021-08-14T21:26:20.282" v="20"/>
          <ac:spMkLst>
            <pc:docMk/>
            <pc:sldMk cId="2185709782" sldId="265"/>
            <ac:spMk id="16" creationId="{16F9E488-0718-4E1E-9D12-26779F606252}"/>
          </ac:spMkLst>
        </pc:spChg>
        <pc:spChg chg="add del">
          <ac:chgData name="Mao Liang Liu" userId="S::liu.maol@northeastern.edu::5ff3f799-d32d-4cdb-8768-ef57a302ecd0" providerId="AD" clId="Web-{5D5EF534-D877-4F4B-8F01-A7B7E710B8C5}" dt="2021-08-14T21:26:20.282" v="20"/>
          <ac:spMkLst>
            <pc:docMk/>
            <pc:sldMk cId="2185709782" sldId="265"/>
            <ac:spMk id="18" creationId="{CE708407-D01D-4E57-8998-FF799DBC3788}"/>
          </ac:spMkLst>
        </pc:spChg>
        <pc:grpChg chg="add del">
          <ac:chgData name="Mao Liang Liu" userId="S::liu.maol@northeastern.edu::5ff3f799-d32d-4cdb-8768-ef57a302ecd0" providerId="AD" clId="Web-{5D5EF534-D877-4F4B-8F01-A7B7E710B8C5}" dt="2021-08-14T21:26:20.282" v="20"/>
          <ac:grpSpMkLst>
            <pc:docMk/>
            <pc:sldMk cId="2185709782" sldId="265"/>
            <ac:grpSpMk id="20" creationId="{7F963B07-5C9E-478C-A53E-B6F5B4A78933}"/>
          </ac:grpSpMkLst>
        </pc:grpChg>
      </pc:sldChg>
      <pc:sldChg chg="modSp mod modClrScheme chgLayout">
        <pc:chgData name="Mao Liang Liu" userId="S::liu.maol@northeastern.edu::5ff3f799-d32d-4cdb-8768-ef57a302ecd0" providerId="AD" clId="Web-{5D5EF534-D877-4F4B-8F01-A7B7E710B8C5}" dt="2021-08-14T21:26:20.282" v="20"/>
        <pc:sldMkLst>
          <pc:docMk/>
          <pc:sldMk cId="4083280906" sldId="266"/>
        </pc:sldMkLst>
        <pc:spChg chg="mod ord">
          <ac:chgData name="Mao Liang Liu" userId="S::liu.maol@northeastern.edu::5ff3f799-d32d-4cdb-8768-ef57a302ecd0" providerId="AD" clId="Web-{5D5EF534-D877-4F4B-8F01-A7B7E710B8C5}" dt="2021-08-14T21:26:20.282" v="20"/>
          <ac:spMkLst>
            <pc:docMk/>
            <pc:sldMk cId="4083280906" sldId="266"/>
            <ac:spMk id="2" creationId="{15558296-70CF-41DA-B47E-646B449EF93C}"/>
          </ac:spMkLst>
        </pc:spChg>
        <pc:spChg chg="mod ord">
          <ac:chgData name="Mao Liang Liu" userId="S::liu.maol@northeastern.edu::5ff3f799-d32d-4cdb-8768-ef57a302ecd0" providerId="AD" clId="Web-{5D5EF534-D877-4F4B-8F01-A7B7E710B8C5}" dt="2021-08-14T21:26:20.282" v="20"/>
          <ac:spMkLst>
            <pc:docMk/>
            <pc:sldMk cId="4083280906" sldId="266"/>
            <ac:spMk id="3" creationId="{751C21F8-4D6D-4CAB-9A42-4BA1F6EC57A5}"/>
          </ac:spMkLst>
        </pc:spChg>
      </pc:sldChg>
      <pc:sldChg chg="modSp add mod ord replId modClrScheme chgLayout">
        <pc:chgData name="Mao Liang Liu" userId="S::liu.maol@northeastern.edu::5ff3f799-d32d-4cdb-8768-ef57a302ecd0" providerId="AD" clId="Web-{5D5EF534-D877-4F4B-8F01-A7B7E710B8C5}" dt="2021-08-14T22:44:00.570" v="278"/>
        <pc:sldMkLst>
          <pc:docMk/>
          <pc:sldMk cId="1297111799" sldId="267"/>
        </pc:sldMkLst>
        <pc:spChg chg="mod ord">
          <ac:chgData name="Mao Liang Liu" userId="S::liu.maol@northeastern.edu::5ff3f799-d32d-4cdb-8768-ef57a302ecd0" providerId="AD" clId="Web-{5D5EF534-D877-4F4B-8F01-A7B7E710B8C5}" dt="2021-08-14T21:26:20.282" v="20"/>
          <ac:spMkLst>
            <pc:docMk/>
            <pc:sldMk cId="1297111799" sldId="267"/>
            <ac:spMk id="2" creationId="{19EA8F30-2804-4B0D-80A8-E55C0195D90F}"/>
          </ac:spMkLst>
        </pc:spChg>
        <pc:spChg chg="mod ord">
          <ac:chgData name="Mao Liang Liu" userId="S::liu.maol@northeastern.edu::5ff3f799-d32d-4cdb-8768-ef57a302ecd0" providerId="AD" clId="Web-{5D5EF534-D877-4F4B-8F01-A7B7E710B8C5}" dt="2021-08-14T21:26:20.282" v="20"/>
          <ac:spMkLst>
            <pc:docMk/>
            <pc:sldMk cId="1297111799" sldId="267"/>
            <ac:spMk id="3" creationId="{4D952605-D5E1-422A-AC7A-8054EB89BF1B}"/>
          </ac:spMkLst>
        </pc:spChg>
      </pc:sldChg>
      <pc:sldChg chg="modSp add del ord replId">
        <pc:chgData name="Mao Liang Liu" userId="S::liu.maol@northeastern.edu::5ff3f799-d32d-4cdb-8768-ef57a302ecd0" providerId="AD" clId="Web-{5D5EF534-D877-4F4B-8F01-A7B7E710B8C5}" dt="2021-08-14T21:23:30.488" v="6"/>
        <pc:sldMkLst>
          <pc:docMk/>
          <pc:sldMk cId="3356279455" sldId="267"/>
        </pc:sldMkLst>
        <pc:spChg chg="mod">
          <ac:chgData name="Mao Liang Liu" userId="S::liu.maol@northeastern.edu::5ff3f799-d32d-4cdb-8768-ef57a302ecd0" providerId="AD" clId="Web-{5D5EF534-D877-4F4B-8F01-A7B7E710B8C5}" dt="2021-08-14T21:23:27.176" v="5" actId="20577"/>
          <ac:spMkLst>
            <pc:docMk/>
            <pc:sldMk cId="3356279455" sldId="267"/>
            <ac:spMk id="2" creationId="{B4FC00D9-A08B-4EE2-995B-D0B88E9442A7}"/>
          </ac:spMkLst>
        </pc:spChg>
      </pc:sldChg>
      <pc:sldChg chg="add del replId">
        <pc:chgData name="Mao Liang Liu" userId="S::liu.maol@northeastern.edu::5ff3f799-d32d-4cdb-8768-ef57a302ecd0" providerId="AD" clId="Web-{5D5EF534-D877-4F4B-8F01-A7B7E710B8C5}" dt="2021-08-14T21:22:57.268" v="1"/>
        <pc:sldMkLst>
          <pc:docMk/>
          <pc:sldMk cId="3741559921" sldId="267"/>
        </pc:sldMkLst>
      </pc:sldChg>
      <pc:sldChg chg="add replId modNotes">
        <pc:chgData name="Mao Liang Liu" userId="S::liu.maol@northeastern.edu::5ff3f799-d32d-4cdb-8768-ef57a302ecd0" providerId="AD" clId="Web-{5D5EF534-D877-4F4B-8F01-A7B7E710B8C5}" dt="2021-08-14T22:53:36.696" v="333"/>
        <pc:sldMkLst>
          <pc:docMk/>
          <pc:sldMk cId="3645077014" sldId="268"/>
        </pc:sldMkLst>
      </pc:sldChg>
      <pc:sldChg chg="addSp delSp modSp add replId modNotes">
        <pc:chgData name="Mao Liang Liu" userId="S::liu.maol@northeastern.edu::5ff3f799-d32d-4cdb-8768-ef57a302ecd0" providerId="AD" clId="Web-{5D5EF534-D877-4F4B-8F01-A7B7E710B8C5}" dt="2021-08-14T21:53:34.043" v="268"/>
        <pc:sldMkLst>
          <pc:docMk/>
          <pc:sldMk cId="2794081656" sldId="269"/>
        </pc:sldMkLst>
        <pc:spChg chg="mod">
          <ac:chgData name="Mao Liang Liu" userId="S::liu.maol@northeastern.edu::5ff3f799-d32d-4cdb-8768-ef57a302ecd0" providerId="AD" clId="Web-{5D5EF534-D877-4F4B-8F01-A7B7E710B8C5}" dt="2021-08-14T21:53:34.043" v="268"/>
          <ac:spMkLst>
            <pc:docMk/>
            <pc:sldMk cId="2794081656" sldId="269"/>
            <ac:spMk id="2" creationId="{19EA8F30-2804-4B0D-80A8-E55C0195D90F}"/>
          </ac:spMkLst>
        </pc:spChg>
        <pc:spChg chg="mod">
          <ac:chgData name="Mao Liang Liu" userId="S::liu.maol@northeastern.edu::5ff3f799-d32d-4cdb-8768-ef57a302ecd0" providerId="AD" clId="Web-{5D5EF534-D877-4F4B-8F01-A7B7E710B8C5}" dt="2021-08-14T21:53:34.043" v="268"/>
          <ac:spMkLst>
            <pc:docMk/>
            <pc:sldMk cId="2794081656" sldId="269"/>
            <ac:spMk id="3" creationId="{4D952605-D5E1-422A-AC7A-8054EB89BF1B}"/>
          </ac:spMkLst>
        </pc:spChg>
        <pc:spChg chg="del">
          <ac:chgData name="Mao Liang Liu" userId="S::liu.maol@northeastern.edu::5ff3f799-d32d-4cdb-8768-ef57a302ecd0" providerId="AD" clId="Web-{5D5EF534-D877-4F4B-8F01-A7B7E710B8C5}" dt="2021-08-14T21:53:34.043" v="268"/>
          <ac:spMkLst>
            <pc:docMk/>
            <pc:sldMk cId="2794081656" sldId="269"/>
            <ac:spMk id="35" creationId="{2B566528-1B12-4246-9431-5C2D7D081168}"/>
          </ac:spMkLst>
        </pc:spChg>
        <pc:spChg chg="add">
          <ac:chgData name="Mao Liang Liu" userId="S::liu.maol@northeastern.edu::5ff3f799-d32d-4cdb-8768-ef57a302ecd0" providerId="AD" clId="Web-{5D5EF534-D877-4F4B-8F01-A7B7E710B8C5}" dt="2021-08-14T21:53:34.043" v="268"/>
          <ac:spMkLst>
            <pc:docMk/>
            <pc:sldMk cId="2794081656" sldId="269"/>
            <ac:spMk id="48" creationId="{C232B152-3720-4D3B-97ED-45CE5483F16F}"/>
          </ac:spMkLst>
        </pc:spChg>
        <pc:spChg chg="add">
          <ac:chgData name="Mao Liang Liu" userId="S::liu.maol@northeastern.edu::5ff3f799-d32d-4cdb-8768-ef57a302ecd0" providerId="AD" clId="Web-{5D5EF534-D877-4F4B-8F01-A7B7E710B8C5}" dt="2021-08-14T21:53:34.043" v="268"/>
          <ac:spMkLst>
            <pc:docMk/>
            <pc:sldMk cId="2794081656" sldId="269"/>
            <ac:spMk id="50" creationId="{11BAB570-FF10-4E96-8A3F-FA9804702B89}"/>
          </ac:spMkLst>
        </pc:spChg>
        <pc:spChg chg="add">
          <ac:chgData name="Mao Liang Liu" userId="S::liu.maol@northeastern.edu::5ff3f799-d32d-4cdb-8768-ef57a302ecd0" providerId="AD" clId="Web-{5D5EF534-D877-4F4B-8F01-A7B7E710B8C5}" dt="2021-08-14T21:53:34.043" v="268"/>
          <ac:spMkLst>
            <pc:docMk/>
            <pc:sldMk cId="2794081656" sldId="269"/>
            <ac:spMk id="52" creationId="{4B9FAFB2-BEB5-4848-8018-BCAD99E2E1AA}"/>
          </ac:spMkLst>
        </pc:spChg>
        <pc:grpChg chg="del">
          <ac:chgData name="Mao Liang Liu" userId="S::liu.maol@northeastern.edu::5ff3f799-d32d-4cdb-8768-ef57a302ecd0" providerId="AD" clId="Web-{5D5EF534-D877-4F4B-8F01-A7B7E710B8C5}" dt="2021-08-14T21:53:34.043" v="268"/>
          <ac:grpSpMkLst>
            <pc:docMk/>
            <pc:sldMk cId="2794081656" sldId="269"/>
            <ac:grpSpMk id="37" creationId="{828A5161-06F1-46CF-8AD7-844680A59E13}"/>
          </ac:grpSpMkLst>
        </pc:grpChg>
        <pc:grpChg chg="del">
          <ac:chgData name="Mao Liang Liu" userId="S::liu.maol@northeastern.edu::5ff3f799-d32d-4cdb-8768-ef57a302ecd0" providerId="AD" clId="Web-{5D5EF534-D877-4F4B-8F01-A7B7E710B8C5}" dt="2021-08-14T21:53:34.043" v="268"/>
          <ac:grpSpMkLst>
            <pc:docMk/>
            <pc:sldMk cId="2794081656" sldId="269"/>
            <ac:grpSpMk id="41" creationId="{5995D10D-E9C9-47DB-AE7E-801FEF38F5C9}"/>
          </ac:grpSpMkLst>
        </pc:grpChg>
        <pc:picChg chg="mod">
          <ac:chgData name="Mao Liang Liu" userId="S::liu.maol@northeastern.edu::5ff3f799-d32d-4cdb-8768-ef57a302ecd0" providerId="AD" clId="Web-{5D5EF534-D877-4F4B-8F01-A7B7E710B8C5}" dt="2021-08-14T21:53:34.043" v="268"/>
          <ac:picMkLst>
            <pc:docMk/>
            <pc:sldMk cId="2794081656" sldId="269"/>
            <ac:picMk id="4" creationId="{6D15EFC7-49D7-47B6-BEC7-B2E85439FF60}"/>
          </ac:picMkLst>
        </pc:picChg>
      </pc:sldChg>
      <pc:sldChg chg="addSp delSp modSp add mod replId setBg setClrOvrMap modNotes">
        <pc:chgData name="Mao Liang Liu" userId="S::liu.maol@northeastern.edu::5ff3f799-d32d-4cdb-8768-ef57a302ecd0" providerId="AD" clId="Web-{5D5EF534-D877-4F4B-8F01-A7B7E710B8C5}" dt="2021-08-14T21:53:41.168" v="269"/>
        <pc:sldMkLst>
          <pc:docMk/>
          <pc:sldMk cId="2697681829" sldId="270"/>
        </pc:sldMkLst>
        <pc:spChg chg="mod">
          <ac:chgData name="Mao Liang Liu" userId="S::liu.maol@northeastern.edu::5ff3f799-d32d-4cdb-8768-ef57a302ecd0" providerId="AD" clId="Web-{5D5EF534-D877-4F4B-8F01-A7B7E710B8C5}" dt="2021-08-14T21:53:41.168" v="269"/>
          <ac:spMkLst>
            <pc:docMk/>
            <pc:sldMk cId="2697681829" sldId="270"/>
            <ac:spMk id="2" creationId="{19EA8F30-2804-4B0D-80A8-E55C0195D90F}"/>
          </ac:spMkLst>
        </pc:spChg>
        <pc:spChg chg="mod">
          <ac:chgData name="Mao Liang Liu" userId="S::liu.maol@northeastern.edu::5ff3f799-d32d-4cdb-8768-ef57a302ecd0" providerId="AD" clId="Web-{5D5EF534-D877-4F4B-8F01-A7B7E710B8C5}" dt="2021-08-14T21:53:41.168" v="269"/>
          <ac:spMkLst>
            <pc:docMk/>
            <pc:sldMk cId="2697681829" sldId="270"/>
            <ac:spMk id="3" creationId="{4D952605-D5E1-422A-AC7A-8054EB89BF1B}"/>
          </ac:spMkLst>
        </pc:spChg>
        <pc:spChg chg="add del">
          <ac:chgData name="Mao Liang Liu" userId="S::liu.maol@northeastern.edu::5ff3f799-d32d-4cdb-8768-ef57a302ecd0" providerId="AD" clId="Web-{5D5EF534-D877-4F4B-8F01-A7B7E710B8C5}" dt="2021-08-14T21:36:34.362" v="162"/>
          <ac:spMkLst>
            <pc:docMk/>
            <pc:sldMk cId="2697681829" sldId="270"/>
            <ac:spMk id="5" creationId="{9978A036-FC82-4579-835F-695C296F68E5}"/>
          </ac:spMkLst>
        </pc:spChg>
        <pc:spChg chg="add mod">
          <ac:chgData name="Mao Liang Liu" userId="S::liu.maol@northeastern.edu::5ff3f799-d32d-4cdb-8768-ef57a302ecd0" providerId="AD" clId="Web-{5D5EF534-D877-4F4B-8F01-A7B7E710B8C5}" dt="2021-08-14T21:53:41.168" v="269"/>
          <ac:spMkLst>
            <pc:docMk/>
            <pc:sldMk cId="2697681829" sldId="270"/>
            <ac:spMk id="6" creationId="{2CBDA80B-414B-490C-9DEA-A5816FA492BF}"/>
          </ac:spMkLst>
        </pc:spChg>
        <pc:spChg chg="del">
          <ac:chgData name="Mao Liang Liu" userId="S::liu.maol@northeastern.edu::5ff3f799-d32d-4cdb-8768-ef57a302ecd0" providerId="AD" clId="Web-{5D5EF534-D877-4F4B-8F01-A7B7E710B8C5}" dt="2021-08-14T21:37:50.444" v="175"/>
          <ac:spMkLst>
            <pc:docMk/>
            <pc:sldMk cId="2697681829" sldId="270"/>
            <ac:spMk id="35" creationId="{2B566528-1B12-4246-9431-5C2D7D081168}"/>
          </ac:spMkLst>
        </pc:spChg>
        <pc:spChg chg="add del">
          <ac:chgData name="Mao Liang Liu" userId="S::liu.maol@northeastern.edu::5ff3f799-d32d-4cdb-8768-ef57a302ecd0" providerId="AD" clId="Web-{5D5EF534-D877-4F4B-8F01-A7B7E710B8C5}" dt="2021-08-14T21:40:26.566" v="187"/>
          <ac:spMkLst>
            <pc:docMk/>
            <pc:sldMk cId="2697681829" sldId="270"/>
            <ac:spMk id="48" creationId="{FEF085B8-A2C0-4A6F-B663-CCC56F3CD373}"/>
          </ac:spMkLst>
        </pc:spChg>
        <pc:spChg chg="add del">
          <ac:chgData name="Mao Liang Liu" userId="S::liu.maol@northeastern.edu::5ff3f799-d32d-4cdb-8768-ef57a302ecd0" providerId="AD" clId="Web-{5D5EF534-D877-4F4B-8F01-A7B7E710B8C5}" dt="2021-08-14T21:40:26.566" v="187"/>
          <ac:spMkLst>
            <pc:docMk/>
            <pc:sldMk cId="2697681829" sldId="270"/>
            <ac:spMk id="50" creationId="{2658F6D6-96E0-421A-96D6-3DF404008543}"/>
          </ac:spMkLst>
        </pc:spChg>
        <pc:spChg chg="add del">
          <ac:chgData name="Mao Liang Liu" userId="S::liu.maol@northeastern.edu::5ff3f799-d32d-4cdb-8768-ef57a302ecd0" providerId="AD" clId="Web-{5D5EF534-D877-4F4B-8F01-A7B7E710B8C5}" dt="2021-08-14T21:40:26.566" v="187"/>
          <ac:spMkLst>
            <pc:docMk/>
            <pc:sldMk cId="2697681829" sldId="270"/>
            <ac:spMk id="52" creationId="{3CF62545-93A0-4FD5-9B48-48DCA794CBA1}"/>
          </ac:spMkLst>
        </pc:spChg>
        <pc:spChg chg="add del">
          <ac:chgData name="Mao Liang Liu" userId="S::liu.maol@northeastern.edu::5ff3f799-d32d-4cdb-8768-ef57a302ecd0" providerId="AD" clId="Web-{5D5EF534-D877-4F4B-8F01-A7B7E710B8C5}" dt="2021-08-14T21:40:21.972" v="184"/>
          <ac:spMkLst>
            <pc:docMk/>
            <pc:sldMk cId="2697681829" sldId="270"/>
            <ac:spMk id="54" creationId="{8CA06CD6-90CA-4C45-856C-6771339E1E22}"/>
          </ac:spMkLst>
        </pc:spChg>
        <pc:spChg chg="add del">
          <ac:chgData name="Mao Liang Liu" userId="S::liu.maol@northeastern.edu::5ff3f799-d32d-4cdb-8768-ef57a302ecd0" providerId="AD" clId="Web-{5D5EF534-D877-4F4B-8F01-A7B7E710B8C5}" dt="2021-08-14T21:40:26.566" v="186"/>
          <ac:spMkLst>
            <pc:docMk/>
            <pc:sldMk cId="2697681829" sldId="270"/>
            <ac:spMk id="56" creationId="{1DE7243B-5109-444B-8FAF-7437C66BC0E9}"/>
          </ac:spMkLst>
        </pc:spChg>
        <pc:spChg chg="add del">
          <ac:chgData name="Mao Liang Liu" userId="S::liu.maol@northeastern.edu::5ff3f799-d32d-4cdb-8768-ef57a302ecd0" providerId="AD" clId="Web-{5D5EF534-D877-4F4B-8F01-A7B7E710B8C5}" dt="2021-08-14T21:40:20.831" v="182"/>
          <ac:spMkLst>
            <pc:docMk/>
            <pc:sldMk cId="2697681829" sldId="270"/>
            <ac:spMk id="57" creationId="{4C608BEB-860E-4094-8511-78603564A75E}"/>
          </ac:spMkLst>
        </pc:spChg>
        <pc:spChg chg="add del">
          <ac:chgData name="Mao Liang Liu" userId="S::liu.maol@northeastern.edu::5ff3f799-d32d-4cdb-8768-ef57a302ecd0" providerId="AD" clId="Web-{5D5EF534-D877-4F4B-8F01-A7B7E710B8C5}" dt="2021-08-14T21:40:26.566" v="186"/>
          <ac:spMkLst>
            <pc:docMk/>
            <pc:sldMk cId="2697681829" sldId="270"/>
            <ac:spMk id="58" creationId="{4C5D6221-DA7B-4611-AA26-7D8E349FDE96}"/>
          </ac:spMkLst>
        </pc:spChg>
        <pc:spChg chg="add del">
          <ac:chgData name="Mao Liang Liu" userId="S::liu.maol@northeastern.edu::5ff3f799-d32d-4cdb-8768-ef57a302ecd0" providerId="AD" clId="Web-{5D5EF534-D877-4F4B-8F01-A7B7E710B8C5}" dt="2021-08-14T21:53:41.168" v="269"/>
          <ac:spMkLst>
            <pc:docMk/>
            <pc:sldMk cId="2697681829" sldId="270"/>
            <ac:spMk id="60" creationId="{21739CA5-F0F5-48E1-8E8C-F24B71827E46}"/>
          </ac:spMkLst>
        </pc:spChg>
        <pc:spChg chg="add del">
          <ac:chgData name="Mao Liang Liu" userId="S::liu.maol@northeastern.edu::5ff3f799-d32d-4cdb-8768-ef57a302ecd0" providerId="AD" clId="Web-{5D5EF534-D877-4F4B-8F01-A7B7E710B8C5}" dt="2021-08-14T21:53:41.168" v="269"/>
          <ac:spMkLst>
            <pc:docMk/>
            <pc:sldMk cId="2697681829" sldId="270"/>
            <ac:spMk id="61" creationId="{CCD444A3-C338-4886-B7F1-4BA2AF46EB64}"/>
          </ac:spMkLst>
        </pc:spChg>
        <pc:spChg chg="add del">
          <ac:chgData name="Mao Liang Liu" userId="S::liu.maol@northeastern.edu::5ff3f799-d32d-4cdb-8768-ef57a302ecd0" providerId="AD" clId="Web-{5D5EF534-D877-4F4B-8F01-A7B7E710B8C5}" dt="2021-08-14T21:53:41.168" v="269"/>
          <ac:spMkLst>
            <pc:docMk/>
            <pc:sldMk cId="2697681829" sldId="270"/>
            <ac:spMk id="62" creationId="{3EAD2937-F230-41D4-B9C5-975B129BFC20}"/>
          </ac:spMkLst>
        </pc:spChg>
        <pc:spChg chg="add">
          <ac:chgData name="Mao Liang Liu" userId="S::liu.maol@northeastern.edu::5ff3f799-d32d-4cdb-8768-ef57a302ecd0" providerId="AD" clId="Web-{5D5EF534-D877-4F4B-8F01-A7B7E710B8C5}" dt="2021-08-14T21:53:41.168" v="269"/>
          <ac:spMkLst>
            <pc:docMk/>
            <pc:sldMk cId="2697681829" sldId="270"/>
            <ac:spMk id="67" creationId="{E35A04CF-97D4-4FF7-B359-C546B1F62E54}"/>
          </ac:spMkLst>
        </pc:spChg>
        <pc:spChg chg="add">
          <ac:chgData name="Mao Liang Liu" userId="S::liu.maol@northeastern.edu::5ff3f799-d32d-4cdb-8768-ef57a302ecd0" providerId="AD" clId="Web-{5D5EF534-D877-4F4B-8F01-A7B7E710B8C5}" dt="2021-08-14T21:53:41.168" v="269"/>
          <ac:spMkLst>
            <pc:docMk/>
            <pc:sldMk cId="2697681829" sldId="270"/>
            <ac:spMk id="69" creationId="{1DE7243B-5109-444B-8FAF-7437C66BC0E9}"/>
          </ac:spMkLst>
        </pc:spChg>
        <pc:spChg chg="add">
          <ac:chgData name="Mao Liang Liu" userId="S::liu.maol@northeastern.edu::5ff3f799-d32d-4cdb-8768-ef57a302ecd0" providerId="AD" clId="Web-{5D5EF534-D877-4F4B-8F01-A7B7E710B8C5}" dt="2021-08-14T21:53:41.168" v="269"/>
          <ac:spMkLst>
            <pc:docMk/>
            <pc:sldMk cId="2697681829" sldId="270"/>
            <ac:spMk id="71" creationId="{4C5D6221-DA7B-4611-AA26-7D8E349FDE96}"/>
          </ac:spMkLst>
        </pc:spChg>
        <pc:grpChg chg="del">
          <ac:chgData name="Mao Liang Liu" userId="S::liu.maol@northeastern.edu::5ff3f799-d32d-4cdb-8768-ef57a302ecd0" providerId="AD" clId="Web-{5D5EF534-D877-4F4B-8F01-A7B7E710B8C5}" dt="2021-08-14T21:37:50.444" v="175"/>
          <ac:grpSpMkLst>
            <pc:docMk/>
            <pc:sldMk cId="2697681829" sldId="270"/>
            <ac:grpSpMk id="37" creationId="{828A5161-06F1-46CF-8AD7-844680A59E13}"/>
          </ac:grpSpMkLst>
        </pc:grpChg>
        <pc:grpChg chg="del">
          <ac:chgData name="Mao Liang Liu" userId="S::liu.maol@northeastern.edu::5ff3f799-d32d-4cdb-8768-ef57a302ecd0" providerId="AD" clId="Web-{5D5EF534-D877-4F4B-8F01-A7B7E710B8C5}" dt="2021-08-14T21:37:50.444" v="175"/>
          <ac:grpSpMkLst>
            <pc:docMk/>
            <pc:sldMk cId="2697681829" sldId="270"/>
            <ac:grpSpMk id="41" creationId="{5995D10D-E9C9-47DB-AE7E-801FEF38F5C9}"/>
          </ac:grpSpMkLst>
        </pc:grpChg>
        <pc:picChg chg="del">
          <ac:chgData name="Mao Liang Liu" userId="S::liu.maol@northeastern.edu::5ff3f799-d32d-4cdb-8768-ef57a302ecd0" providerId="AD" clId="Web-{5D5EF534-D877-4F4B-8F01-A7B7E710B8C5}" dt="2021-08-14T21:35:37.937" v="157"/>
          <ac:picMkLst>
            <pc:docMk/>
            <pc:sldMk cId="2697681829" sldId="270"/>
            <ac:picMk id="4" creationId="{6D15EFC7-49D7-47B6-BEC7-B2E85439FF60}"/>
          </ac:picMkLst>
        </pc:picChg>
        <pc:cxnChg chg="add del">
          <ac:chgData name="Mao Liang Liu" userId="S::liu.maol@northeastern.edu::5ff3f799-d32d-4cdb-8768-ef57a302ecd0" providerId="AD" clId="Web-{5D5EF534-D877-4F4B-8F01-A7B7E710B8C5}" dt="2021-08-14T21:40:21.972" v="184"/>
          <ac:cxnSpMkLst>
            <pc:docMk/>
            <pc:sldMk cId="2697681829" sldId="270"/>
            <ac:cxnSpMk id="55" creationId="{5021601D-2758-4B15-A31C-FDA184C51B3A}"/>
          </ac:cxnSpMkLst>
        </pc:cxnChg>
        <pc:cxnChg chg="add del">
          <ac:chgData name="Mao Liang Liu" userId="S::liu.maol@northeastern.edu::5ff3f799-d32d-4cdb-8768-ef57a302ecd0" providerId="AD" clId="Web-{5D5EF534-D877-4F4B-8F01-A7B7E710B8C5}" dt="2021-08-14T21:40:20.831" v="182"/>
          <ac:cxnSpMkLst>
            <pc:docMk/>
            <pc:sldMk cId="2697681829" sldId="270"/>
            <ac:cxnSpMk id="59" creationId="{1F16A8D4-FE87-4604-88B2-394B5D1EB437}"/>
          </ac:cxnSpMkLst>
        </pc:cxnChg>
      </pc:sldChg>
      <pc:sldChg chg="addSp delSp modSp new mod setBg addAnim delAnim setClrOvrMap modNotes">
        <pc:chgData name="Mao Liang Liu" userId="S::liu.maol@northeastern.edu::5ff3f799-d32d-4cdb-8768-ef57a302ecd0" providerId="AD" clId="Web-{5D5EF534-D877-4F4B-8F01-A7B7E710B8C5}" dt="2021-08-14T21:54:22.358" v="275" actId="20577"/>
        <pc:sldMkLst>
          <pc:docMk/>
          <pc:sldMk cId="38455901" sldId="271"/>
        </pc:sldMkLst>
        <pc:spChg chg="mod">
          <ac:chgData name="Mao Liang Liu" userId="S::liu.maol@northeastern.edu::5ff3f799-d32d-4cdb-8768-ef57a302ecd0" providerId="AD" clId="Web-{5D5EF534-D877-4F4B-8F01-A7B7E710B8C5}" dt="2021-08-14T21:54:22.358" v="275" actId="20577"/>
          <ac:spMkLst>
            <pc:docMk/>
            <pc:sldMk cId="38455901" sldId="271"/>
            <ac:spMk id="2" creationId="{660028E1-C6E6-4C7A-A516-31350611CC47}"/>
          </ac:spMkLst>
        </pc:spChg>
        <pc:spChg chg="mod ord">
          <ac:chgData name="Mao Liang Liu" userId="S::liu.maol@northeastern.edu::5ff3f799-d32d-4cdb-8768-ef57a302ecd0" providerId="AD" clId="Web-{5D5EF534-D877-4F4B-8F01-A7B7E710B8C5}" dt="2021-08-14T21:54:09.107" v="274"/>
          <ac:spMkLst>
            <pc:docMk/>
            <pc:sldMk cId="38455901" sldId="271"/>
            <ac:spMk id="3" creationId="{01E4C89D-1F5D-4079-AAA2-9D72987C0A49}"/>
          </ac:spMkLst>
        </pc:spChg>
        <pc:spChg chg="add del">
          <ac:chgData name="Mao Liang Liu" userId="S::liu.maol@northeastern.edu::5ff3f799-d32d-4cdb-8768-ef57a302ecd0" providerId="AD" clId="Web-{5D5EF534-D877-4F4B-8F01-A7B7E710B8C5}" dt="2021-08-14T21:49:06.452" v="224"/>
          <ac:spMkLst>
            <pc:docMk/>
            <pc:sldMk cId="38455901" sldId="271"/>
            <ac:spMk id="8" creationId="{B26EE4FD-480F-42A5-9FEB-DA630457CFB7}"/>
          </ac:spMkLst>
        </pc:spChg>
        <pc:spChg chg="add del">
          <ac:chgData name="Mao Liang Liu" userId="S::liu.maol@northeastern.edu::5ff3f799-d32d-4cdb-8768-ef57a302ecd0" providerId="AD" clId="Web-{5D5EF534-D877-4F4B-8F01-A7B7E710B8C5}" dt="2021-08-14T21:49:06.452" v="224"/>
          <ac:spMkLst>
            <pc:docMk/>
            <pc:sldMk cId="38455901" sldId="271"/>
            <ac:spMk id="10" creationId="{A187062F-BE14-42FC-B06A-607DB23849C3}"/>
          </ac:spMkLst>
        </pc:spChg>
        <pc:spChg chg="add del">
          <ac:chgData name="Mao Liang Liu" userId="S::liu.maol@northeastern.edu::5ff3f799-d32d-4cdb-8768-ef57a302ecd0" providerId="AD" clId="Web-{5D5EF534-D877-4F4B-8F01-A7B7E710B8C5}" dt="2021-08-14T21:49:06.452" v="224"/>
          <ac:spMkLst>
            <pc:docMk/>
            <pc:sldMk cId="38455901" sldId="271"/>
            <ac:spMk id="12" creationId="{731FE21B-2A45-4BF5-8B03-E12341988774}"/>
          </ac:spMkLst>
        </pc:spChg>
        <pc:spChg chg="add del">
          <ac:chgData name="Mao Liang Liu" userId="S::liu.maol@northeastern.edu::5ff3f799-d32d-4cdb-8768-ef57a302ecd0" providerId="AD" clId="Web-{5D5EF534-D877-4F4B-8F01-A7B7E710B8C5}" dt="2021-08-14T21:49:06.452" v="224"/>
          <ac:spMkLst>
            <pc:docMk/>
            <pc:sldMk cId="38455901" sldId="271"/>
            <ac:spMk id="14" creationId="{2DC5A94D-79ED-48F5-9DC5-96CBB507CEC8}"/>
          </ac:spMkLst>
        </pc:spChg>
        <pc:spChg chg="add del">
          <ac:chgData name="Mao Liang Liu" userId="S::liu.maol@northeastern.edu::5ff3f799-d32d-4cdb-8768-ef57a302ecd0" providerId="AD" clId="Web-{5D5EF534-D877-4F4B-8F01-A7B7E710B8C5}" dt="2021-08-14T21:49:06.452" v="224"/>
          <ac:spMkLst>
            <pc:docMk/>
            <pc:sldMk cId="38455901" sldId="271"/>
            <ac:spMk id="16" creationId="{93A3D4BE-AF25-4F9A-9C29-1145CCE24A28}"/>
          </ac:spMkLst>
        </pc:spChg>
        <pc:spChg chg="add del">
          <ac:chgData name="Mao Liang Liu" userId="S::liu.maol@northeastern.edu::5ff3f799-d32d-4cdb-8768-ef57a302ecd0" providerId="AD" clId="Web-{5D5EF534-D877-4F4B-8F01-A7B7E710B8C5}" dt="2021-08-14T21:49:36.703" v="232"/>
          <ac:spMkLst>
            <pc:docMk/>
            <pc:sldMk cId="38455901" sldId="271"/>
            <ac:spMk id="21" creationId="{C3896A03-3945-419A-B66B-4EE266EDD152}"/>
          </ac:spMkLst>
        </pc:spChg>
        <pc:spChg chg="add del">
          <ac:chgData name="Mao Liang Liu" userId="S::liu.maol@northeastern.edu::5ff3f799-d32d-4cdb-8768-ef57a302ecd0" providerId="AD" clId="Web-{5D5EF534-D877-4F4B-8F01-A7B7E710B8C5}" dt="2021-08-14T21:49:36.703" v="232"/>
          <ac:spMkLst>
            <pc:docMk/>
            <pc:sldMk cId="38455901" sldId="271"/>
            <ac:spMk id="23" creationId="{B34F5AD2-EDBD-4BBD-A55C-EAFFD0C7097A}"/>
          </ac:spMkLst>
        </pc:spChg>
        <pc:spChg chg="add del">
          <ac:chgData name="Mao Liang Liu" userId="S::liu.maol@northeastern.edu::5ff3f799-d32d-4cdb-8768-ef57a302ecd0" providerId="AD" clId="Web-{5D5EF534-D877-4F4B-8F01-A7B7E710B8C5}" dt="2021-08-14T21:49:51.501" v="234"/>
          <ac:spMkLst>
            <pc:docMk/>
            <pc:sldMk cId="38455901" sldId="271"/>
            <ac:spMk id="25" creationId="{FF9B822F-893E-44C8-963C-64F50ACECBB2}"/>
          </ac:spMkLst>
        </pc:spChg>
        <pc:spChg chg="add del">
          <ac:chgData name="Mao Liang Liu" userId="S::liu.maol@northeastern.edu::5ff3f799-d32d-4cdb-8768-ef57a302ecd0" providerId="AD" clId="Web-{5D5EF534-D877-4F4B-8F01-A7B7E710B8C5}" dt="2021-08-14T21:49:51.501" v="234"/>
          <ac:spMkLst>
            <pc:docMk/>
            <pc:sldMk cId="38455901" sldId="271"/>
            <ac:spMk id="26" creationId="{EBF87945-A001-489F-9D9B-7D9435F0B9CA}"/>
          </ac:spMkLst>
        </pc:spChg>
        <pc:spChg chg="add del">
          <ac:chgData name="Mao Liang Liu" userId="S::liu.maol@northeastern.edu::5ff3f799-d32d-4cdb-8768-ef57a302ecd0" providerId="AD" clId="Web-{5D5EF534-D877-4F4B-8F01-A7B7E710B8C5}" dt="2021-08-14T21:49:36.688" v="231"/>
          <ac:spMkLst>
            <pc:docMk/>
            <pc:sldMk cId="38455901" sldId="271"/>
            <ac:spMk id="28" creationId="{EE1FC7B4-E4A7-4452-B413-1A623E3A7230}"/>
          </ac:spMkLst>
        </pc:spChg>
        <pc:spChg chg="add del">
          <ac:chgData name="Mao Liang Liu" userId="S::liu.maol@northeastern.edu::5ff3f799-d32d-4cdb-8768-ef57a302ecd0" providerId="AD" clId="Web-{5D5EF534-D877-4F4B-8F01-A7B7E710B8C5}" dt="2021-08-14T21:49:36.688" v="231"/>
          <ac:spMkLst>
            <pc:docMk/>
            <pc:sldMk cId="38455901" sldId="271"/>
            <ac:spMk id="30" creationId="{E0709AF0-24F0-4486-B189-BE6386BDB198}"/>
          </ac:spMkLst>
        </pc:spChg>
        <pc:spChg chg="add del">
          <ac:chgData name="Mao Liang Liu" userId="S::liu.maol@northeastern.edu::5ff3f799-d32d-4cdb-8768-ef57a302ecd0" providerId="AD" clId="Web-{5D5EF534-D877-4F4B-8F01-A7B7E710B8C5}" dt="2021-08-14T21:54:09.107" v="274"/>
          <ac:spMkLst>
            <pc:docMk/>
            <pc:sldMk cId="38455901" sldId="271"/>
            <ac:spMk id="31" creationId="{73DE2CFE-42F2-48F0-8706-5264E012B10C}"/>
          </ac:spMkLst>
        </pc:spChg>
        <pc:spChg chg="add del">
          <ac:chgData name="Mao Liang Liu" userId="S::liu.maol@northeastern.edu::5ff3f799-d32d-4cdb-8768-ef57a302ecd0" providerId="AD" clId="Web-{5D5EF534-D877-4F4B-8F01-A7B7E710B8C5}" dt="2021-08-14T21:49:36.688" v="231"/>
          <ac:spMkLst>
            <pc:docMk/>
            <pc:sldMk cId="38455901" sldId="271"/>
            <ac:spMk id="32" creationId="{FBE3B62F-5853-4A3C-B050-6186351A7176}"/>
          </ac:spMkLst>
        </pc:spChg>
        <pc:spChg chg="add del">
          <ac:chgData name="Mao Liang Liu" userId="S::liu.maol@northeastern.edu::5ff3f799-d32d-4cdb-8768-ef57a302ecd0" providerId="AD" clId="Web-{5D5EF534-D877-4F4B-8F01-A7B7E710B8C5}" dt="2021-08-14T21:54:09.107" v="273"/>
          <ac:spMkLst>
            <pc:docMk/>
            <pc:sldMk cId="38455901" sldId="271"/>
            <ac:spMk id="33" creationId="{68A4132F-DEC6-4332-A00C-A11AD4519B6C}"/>
          </ac:spMkLst>
        </pc:spChg>
        <pc:spChg chg="add del">
          <ac:chgData name="Mao Liang Liu" userId="S::liu.maol@northeastern.edu::5ff3f799-d32d-4cdb-8768-ef57a302ecd0" providerId="AD" clId="Web-{5D5EF534-D877-4F4B-8F01-A7B7E710B8C5}" dt="2021-08-14T21:54:09.107" v="273"/>
          <ac:spMkLst>
            <pc:docMk/>
            <pc:sldMk cId="38455901" sldId="271"/>
            <ac:spMk id="34" creationId="{64965EAE-E41A-435F-B993-07E824B6C977}"/>
          </ac:spMkLst>
        </pc:spChg>
        <pc:spChg chg="add">
          <ac:chgData name="Mao Liang Liu" userId="S::liu.maol@northeastern.edu::5ff3f799-d32d-4cdb-8768-ef57a302ecd0" providerId="AD" clId="Web-{5D5EF534-D877-4F4B-8F01-A7B7E710B8C5}" dt="2021-08-14T21:54:09.107" v="274"/>
          <ac:spMkLst>
            <pc:docMk/>
            <pc:sldMk cId="38455901" sldId="271"/>
            <ac:spMk id="35" creationId="{33CD251C-A887-4D2F-925B-FC097198538B}"/>
          </ac:spMkLst>
        </pc:spChg>
        <pc:spChg chg="add del">
          <ac:chgData name="Mao Liang Liu" userId="S::liu.maol@northeastern.edu::5ff3f799-d32d-4cdb-8768-ef57a302ecd0" providerId="AD" clId="Web-{5D5EF534-D877-4F4B-8F01-A7B7E710B8C5}" dt="2021-08-14T21:54:05.263" v="271"/>
          <ac:spMkLst>
            <pc:docMk/>
            <pc:sldMk cId="38455901" sldId="271"/>
            <ac:spMk id="36" creationId="{CEB41C5C-0F34-4DDA-9D7C-5E717F35F60C}"/>
          </ac:spMkLst>
        </pc:spChg>
        <pc:spChg chg="add">
          <ac:chgData name="Mao Liang Liu" userId="S::liu.maol@northeastern.edu::5ff3f799-d32d-4cdb-8768-ef57a302ecd0" providerId="AD" clId="Web-{5D5EF534-D877-4F4B-8F01-A7B7E710B8C5}" dt="2021-08-14T21:54:09.107" v="274"/>
          <ac:spMkLst>
            <pc:docMk/>
            <pc:sldMk cId="38455901" sldId="271"/>
            <ac:spMk id="37" creationId="{B19D093C-27FB-4032-B282-42C4563F257C}"/>
          </ac:spMkLst>
        </pc:spChg>
        <pc:spChg chg="add del">
          <ac:chgData name="Mao Liang Liu" userId="S::liu.maol@northeastern.edu::5ff3f799-d32d-4cdb-8768-ef57a302ecd0" providerId="AD" clId="Web-{5D5EF534-D877-4F4B-8F01-A7B7E710B8C5}" dt="2021-08-14T21:54:09.107" v="273"/>
          <ac:spMkLst>
            <pc:docMk/>
            <pc:sldMk cId="38455901" sldId="271"/>
            <ac:spMk id="40" creationId="{152F8994-E6D4-4311-9548-C3607BC43645}"/>
          </ac:spMkLst>
        </pc:spChg>
        <pc:grpChg chg="add">
          <ac:chgData name="Mao Liang Liu" userId="S::liu.maol@northeastern.edu::5ff3f799-d32d-4cdb-8768-ef57a302ecd0" providerId="AD" clId="Web-{5D5EF534-D877-4F4B-8F01-A7B7E710B8C5}" dt="2021-08-14T21:54:09.107" v="274"/>
          <ac:grpSpMkLst>
            <pc:docMk/>
            <pc:sldMk cId="38455901" sldId="271"/>
            <ac:grpSpMk id="39" creationId="{35EE815E-1BD3-4777-B652-6D98825BF66B}"/>
          </ac:grpSpMkLst>
        </pc:grpChg>
        <pc:picChg chg="add mod ord">
          <ac:chgData name="Mao Liang Liu" userId="S::liu.maol@northeastern.edu::5ff3f799-d32d-4cdb-8768-ef57a302ecd0" providerId="AD" clId="Web-{5D5EF534-D877-4F4B-8F01-A7B7E710B8C5}" dt="2021-08-14T21:54:09.107" v="274"/>
          <ac:picMkLst>
            <pc:docMk/>
            <pc:sldMk cId="38455901" sldId="271"/>
            <ac:picMk id="4" creationId="{54AF424E-C678-438D-867D-6DF6CBEC9FCC}"/>
          </ac:picMkLst>
        </pc:picChg>
        <pc:cxnChg chg="add del">
          <ac:chgData name="Mao Liang Liu" userId="S::liu.maol@northeastern.edu::5ff3f799-d32d-4cdb-8768-ef57a302ecd0" providerId="AD" clId="Web-{5D5EF534-D877-4F4B-8F01-A7B7E710B8C5}" dt="2021-08-14T21:54:05.263" v="271"/>
          <ac:cxnSpMkLst>
            <pc:docMk/>
            <pc:sldMk cId="38455901" sldId="271"/>
            <ac:cxnSpMk id="38" creationId="{57E1E5E6-F385-4E9C-B201-BA5BDE5CAD52}"/>
          </ac:cxnSpMkLst>
        </pc:cxnChg>
      </pc:sldChg>
      <pc:sldChg chg="addSp delSp modSp new mod ord setBg setClrOvrMap">
        <pc:chgData name="Mao Liang Liu" userId="S::liu.maol@northeastern.edu::5ff3f799-d32d-4cdb-8768-ef57a302ecd0" providerId="AD" clId="Web-{5D5EF534-D877-4F4B-8F01-A7B7E710B8C5}" dt="2021-08-14T21:52:45.384" v="266" actId="20577"/>
        <pc:sldMkLst>
          <pc:docMk/>
          <pc:sldMk cId="1465258518" sldId="272"/>
        </pc:sldMkLst>
        <pc:spChg chg="mod">
          <ac:chgData name="Mao Liang Liu" userId="S::liu.maol@northeastern.edu::5ff3f799-d32d-4cdb-8768-ef57a302ecd0" providerId="AD" clId="Web-{5D5EF534-D877-4F4B-8F01-A7B7E710B8C5}" dt="2021-08-14T21:52:45.384" v="266" actId="20577"/>
          <ac:spMkLst>
            <pc:docMk/>
            <pc:sldMk cId="1465258518" sldId="272"/>
            <ac:spMk id="2" creationId="{6403DA08-2DB1-477D-9E34-2B7F4E066335}"/>
          </ac:spMkLst>
        </pc:spChg>
        <pc:spChg chg="del mod">
          <ac:chgData name="Mao Liang Liu" userId="S::liu.maol@northeastern.edu::5ff3f799-d32d-4cdb-8768-ef57a302ecd0" providerId="AD" clId="Web-{5D5EF534-D877-4F4B-8F01-A7B7E710B8C5}" dt="2021-08-14T21:50:57.926" v="249"/>
          <ac:spMkLst>
            <pc:docMk/>
            <pc:sldMk cId="1465258518" sldId="272"/>
            <ac:spMk id="3" creationId="{AC22A7F7-56CE-4EDC-A088-ECBCA81B2E49}"/>
          </ac:spMkLst>
        </pc:spChg>
        <pc:spChg chg="add del">
          <ac:chgData name="Mao Liang Liu" userId="S::liu.maol@northeastern.edu::5ff3f799-d32d-4cdb-8768-ef57a302ecd0" providerId="AD" clId="Web-{5D5EF534-D877-4F4B-8F01-A7B7E710B8C5}" dt="2021-08-14T21:52:03.976" v="264"/>
          <ac:spMkLst>
            <pc:docMk/>
            <pc:sldMk cId="1465258518" sldId="272"/>
            <ac:spMk id="5" creationId="{C27D7A02-907B-496F-BA7E-AA3780733CA7}"/>
          </ac:spMkLst>
        </pc:spChg>
        <pc:spChg chg="add del">
          <ac:chgData name="Mao Liang Liu" userId="S::liu.maol@northeastern.edu::5ff3f799-d32d-4cdb-8768-ef57a302ecd0" providerId="AD" clId="Web-{5D5EF534-D877-4F4B-8F01-A7B7E710B8C5}" dt="2021-08-14T21:52:03.976" v="264"/>
          <ac:spMkLst>
            <pc:docMk/>
            <pc:sldMk cId="1465258518" sldId="272"/>
            <ac:spMk id="6" creationId="{0FBA5268-0AE7-4CAD-9537-D0EB09E76406}"/>
          </ac:spMkLst>
        </pc:spChg>
        <pc:spChg chg="add del">
          <ac:chgData name="Mao Liang Liu" userId="S::liu.maol@northeastern.edu::5ff3f799-d32d-4cdb-8768-ef57a302ecd0" providerId="AD" clId="Web-{5D5EF534-D877-4F4B-8F01-A7B7E710B8C5}" dt="2021-08-14T21:52:03.976" v="264"/>
          <ac:spMkLst>
            <pc:docMk/>
            <pc:sldMk cId="1465258518" sldId="272"/>
            <ac:spMk id="7" creationId="{088D065B-39DA-4077-B9CF-E489CE4C0169}"/>
          </ac:spMkLst>
        </pc:spChg>
        <pc:spChg chg="add del">
          <ac:chgData name="Mao Liang Liu" userId="S::liu.maol@northeastern.edu::5ff3f799-d32d-4cdb-8768-ef57a302ecd0" providerId="AD" clId="Web-{5D5EF534-D877-4F4B-8F01-A7B7E710B8C5}" dt="2021-08-14T21:50:57.926" v="248"/>
          <ac:spMkLst>
            <pc:docMk/>
            <pc:sldMk cId="1465258518" sldId="272"/>
            <ac:spMk id="8" creationId="{C9A36457-A5F4-4103-A443-02581C09185B}"/>
          </ac:spMkLst>
        </pc:spChg>
        <pc:spChg chg="add">
          <ac:chgData name="Mao Liang Liu" userId="S::liu.maol@northeastern.edu::5ff3f799-d32d-4cdb-8768-ef57a302ecd0" providerId="AD" clId="Web-{5D5EF534-D877-4F4B-8F01-A7B7E710B8C5}" dt="2021-08-14T21:52:03.976" v="264"/>
          <ac:spMkLst>
            <pc:docMk/>
            <pc:sldMk cId="1465258518" sldId="272"/>
            <ac:spMk id="9" creationId="{66B332A4-D438-4773-A77F-5ED49A448D9D}"/>
          </ac:spMkLst>
        </pc:spChg>
        <pc:spChg chg="add del">
          <ac:chgData name="Mao Liang Liu" userId="S::liu.maol@northeastern.edu::5ff3f799-d32d-4cdb-8768-ef57a302ecd0" providerId="AD" clId="Web-{5D5EF534-D877-4F4B-8F01-A7B7E710B8C5}" dt="2021-08-14T21:50:57.926" v="248"/>
          <ac:spMkLst>
            <pc:docMk/>
            <pc:sldMk cId="1465258518" sldId="272"/>
            <ac:spMk id="10" creationId="{DC5FB7E8-B636-40FA-BE8D-48145C0F5C57}"/>
          </ac:spMkLst>
        </pc:spChg>
        <pc:spChg chg="add del">
          <ac:chgData name="Mao Liang Liu" userId="S::liu.maol@northeastern.edu::5ff3f799-d32d-4cdb-8768-ef57a302ecd0" providerId="AD" clId="Web-{5D5EF534-D877-4F4B-8F01-A7B7E710B8C5}" dt="2021-08-14T21:50:57.926" v="248"/>
          <ac:spMkLst>
            <pc:docMk/>
            <pc:sldMk cId="1465258518" sldId="272"/>
            <ac:spMk id="12" creationId="{142DCE2C-2863-46FA-9BE7-24365A24D9BA}"/>
          </ac:spMkLst>
        </pc:spChg>
        <pc:spChg chg="add">
          <ac:chgData name="Mao Liang Liu" userId="S::liu.maol@northeastern.edu::5ff3f799-d32d-4cdb-8768-ef57a302ecd0" providerId="AD" clId="Web-{5D5EF534-D877-4F4B-8F01-A7B7E710B8C5}" dt="2021-08-14T21:52:03.976" v="264"/>
          <ac:spMkLst>
            <pc:docMk/>
            <pc:sldMk cId="1465258518" sldId="272"/>
            <ac:spMk id="14" creationId="{DF9AD32D-FF05-44F4-BD4D-9CEE89B71EB9}"/>
          </ac:spMkLst>
        </pc:spChg>
      </pc:sldChg>
      <pc:sldChg chg="addSp delSp modSp new mod setBg modNotes">
        <pc:chgData name="Mao Liang Liu" userId="S::liu.maol@northeastern.edu::5ff3f799-d32d-4cdb-8768-ef57a302ecd0" providerId="AD" clId="Web-{5D5EF534-D877-4F4B-8F01-A7B7E710B8C5}" dt="2021-08-14T23:00:45.320" v="373"/>
        <pc:sldMkLst>
          <pc:docMk/>
          <pc:sldMk cId="1177837346" sldId="273"/>
        </pc:sldMkLst>
        <pc:spChg chg="del">
          <ac:chgData name="Mao Liang Liu" userId="S::liu.maol@northeastern.edu::5ff3f799-d32d-4cdb-8768-ef57a302ecd0" providerId="AD" clId="Web-{5D5EF534-D877-4F4B-8F01-A7B7E710B8C5}" dt="2021-08-14T22:45:17.713" v="281"/>
          <ac:spMkLst>
            <pc:docMk/>
            <pc:sldMk cId="1177837346" sldId="273"/>
            <ac:spMk id="2" creationId="{A54E2FD2-CDB7-407B-95F7-EA7D42CB6305}"/>
          </ac:spMkLst>
        </pc:spChg>
        <pc:spChg chg="del">
          <ac:chgData name="Mao Liang Liu" userId="S::liu.maol@northeastern.edu::5ff3f799-d32d-4cdb-8768-ef57a302ecd0" providerId="AD" clId="Web-{5D5EF534-D877-4F4B-8F01-A7B7E710B8C5}" dt="2021-08-14T22:45:09.400" v="279"/>
          <ac:spMkLst>
            <pc:docMk/>
            <pc:sldMk cId="1177837346" sldId="273"/>
            <ac:spMk id="3" creationId="{0316209A-C132-409B-AC77-90A4873B7320}"/>
          </ac:spMkLst>
        </pc:spChg>
        <pc:spChg chg="add del">
          <ac:chgData name="Mao Liang Liu" userId="S::liu.maol@northeastern.edu::5ff3f799-d32d-4cdb-8768-ef57a302ecd0" providerId="AD" clId="Web-{5D5EF534-D877-4F4B-8F01-A7B7E710B8C5}" dt="2021-08-14T22:47:21.748" v="303"/>
          <ac:spMkLst>
            <pc:docMk/>
            <pc:sldMk cId="1177837346" sldId="273"/>
            <ac:spMk id="6" creationId="{21839FF8-AF02-445A-9D58-68B1D5AC4340}"/>
          </ac:spMkLst>
        </pc:spChg>
        <pc:spChg chg="add del">
          <ac:chgData name="Mao Liang Liu" userId="S::liu.maol@northeastern.edu::5ff3f799-d32d-4cdb-8768-ef57a302ecd0" providerId="AD" clId="Web-{5D5EF534-D877-4F4B-8F01-A7B7E710B8C5}" dt="2021-08-14T22:46:38.512" v="290"/>
          <ac:spMkLst>
            <pc:docMk/>
            <pc:sldMk cId="1177837346" sldId="273"/>
            <ac:spMk id="7" creationId="{5AAE9118-0436-4488-AC4A-C14DF6A7B6B1}"/>
          </ac:spMkLst>
        </pc:spChg>
        <pc:spChg chg="add del">
          <ac:chgData name="Mao Liang Liu" userId="S::liu.maol@northeastern.edu::5ff3f799-d32d-4cdb-8768-ef57a302ecd0" providerId="AD" clId="Web-{5D5EF534-D877-4F4B-8F01-A7B7E710B8C5}" dt="2021-08-14T22:46:38.512" v="290"/>
          <ac:spMkLst>
            <pc:docMk/>
            <pc:sldMk cId="1177837346" sldId="273"/>
            <ac:spMk id="8" creationId="{1B10F861-B8F1-49C7-BD58-EAB20CEE7F93}"/>
          </ac:spMkLst>
        </pc:spChg>
        <pc:spChg chg="add del">
          <ac:chgData name="Mao Liang Liu" userId="S::liu.maol@northeastern.edu::5ff3f799-d32d-4cdb-8768-ef57a302ecd0" providerId="AD" clId="Web-{5D5EF534-D877-4F4B-8F01-A7B7E710B8C5}" dt="2021-08-14T22:46:38.512" v="290"/>
          <ac:spMkLst>
            <pc:docMk/>
            <pc:sldMk cId="1177837346" sldId="273"/>
            <ac:spMk id="9" creationId="{921139AD-047A-443E-817D-2F8FF41EBE32}"/>
          </ac:spMkLst>
        </pc:spChg>
        <pc:spChg chg="add del">
          <ac:chgData name="Mao Liang Liu" userId="S::liu.maol@northeastern.edu::5ff3f799-d32d-4cdb-8768-ef57a302ecd0" providerId="AD" clId="Web-{5D5EF534-D877-4F4B-8F01-A7B7E710B8C5}" dt="2021-08-14T22:46:33.731" v="288"/>
          <ac:spMkLst>
            <pc:docMk/>
            <pc:sldMk cId="1177837346" sldId="273"/>
            <ac:spMk id="10" creationId="{A9F529C3-C941-49FD-8C67-82F134F64BDB}"/>
          </ac:spMkLst>
        </pc:spChg>
        <pc:spChg chg="add del">
          <ac:chgData name="Mao Liang Liu" userId="S::liu.maol@northeastern.edu::5ff3f799-d32d-4cdb-8768-ef57a302ecd0" providerId="AD" clId="Web-{5D5EF534-D877-4F4B-8F01-A7B7E710B8C5}" dt="2021-08-14T22:46:40.903" v="292"/>
          <ac:spMkLst>
            <pc:docMk/>
            <pc:sldMk cId="1177837346" sldId="273"/>
            <ac:spMk id="11" creationId="{C4E4288A-DFC8-40A2-90E5-70E851A933AD}"/>
          </ac:spMkLst>
        </pc:spChg>
        <pc:spChg chg="add del">
          <ac:chgData name="Mao Liang Liu" userId="S::liu.maol@northeastern.edu::5ff3f799-d32d-4cdb-8768-ef57a302ecd0" providerId="AD" clId="Web-{5D5EF534-D877-4F4B-8F01-A7B7E710B8C5}" dt="2021-08-14T22:46:33.731" v="288"/>
          <ac:spMkLst>
            <pc:docMk/>
            <pc:sldMk cId="1177837346" sldId="273"/>
            <ac:spMk id="12" creationId="{20586029-32A0-47E5-9AEC-AE3ABA6B94D0}"/>
          </ac:spMkLst>
        </pc:spChg>
        <pc:spChg chg="add del">
          <ac:chgData name="Mao Liang Liu" userId="S::liu.maol@northeastern.edu::5ff3f799-d32d-4cdb-8768-ef57a302ecd0" providerId="AD" clId="Web-{5D5EF534-D877-4F4B-8F01-A7B7E710B8C5}" dt="2021-08-14T22:46:43.325" v="294"/>
          <ac:spMkLst>
            <pc:docMk/>
            <pc:sldMk cId="1177837346" sldId="273"/>
            <ac:spMk id="15" creationId="{385E1BDC-A9B0-4A87-82E3-F3187F69A802}"/>
          </ac:spMkLst>
        </pc:spChg>
        <pc:spChg chg="add del">
          <ac:chgData name="Mao Liang Liu" userId="S::liu.maol@northeastern.edu::5ff3f799-d32d-4cdb-8768-ef57a302ecd0" providerId="AD" clId="Web-{5D5EF534-D877-4F4B-8F01-A7B7E710B8C5}" dt="2021-08-14T22:46:38.512" v="290"/>
          <ac:spMkLst>
            <pc:docMk/>
            <pc:sldMk cId="1177837346" sldId="273"/>
            <ac:spMk id="16" creationId="{61F6E425-22AB-4DA2-8FAC-58ADB58EF6C3}"/>
          </ac:spMkLst>
        </pc:spChg>
        <pc:spChg chg="add del">
          <ac:chgData name="Mao Liang Liu" userId="S::liu.maol@northeastern.edu::5ff3f799-d32d-4cdb-8768-ef57a302ecd0" providerId="AD" clId="Web-{5D5EF534-D877-4F4B-8F01-A7B7E710B8C5}" dt="2021-08-14T22:46:43.325" v="294"/>
          <ac:spMkLst>
            <pc:docMk/>
            <pc:sldMk cId="1177837346" sldId="273"/>
            <ac:spMk id="17" creationId="{0990C621-3B8B-4820-8328-D47EF7CE823C}"/>
          </ac:spMkLst>
        </pc:spChg>
        <pc:spChg chg="add del">
          <ac:chgData name="Mao Liang Liu" userId="S::liu.maol@northeastern.edu::5ff3f799-d32d-4cdb-8768-ef57a302ecd0" providerId="AD" clId="Web-{5D5EF534-D877-4F4B-8F01-A7B7E710B8C5}" dt="2021-08-14T22:46:40.903" v="292"/>
          <ac:spMkLst>
            <pc:docMk/>
            <pc:sldMk cId="1177837346" sldId="273"/>
            <ac:spMk id="18" creationId="{BD2BFF02-DF78-4F07-B176-52514E13127D}"/>
          </ac:spMkLst>
        </pc:spChg>
        <pc:spChg chg="add del">
          <ac:chgData name="Mao Liang Liu" userId="S::liu.maol@northeastern.edu::5ff3f799-d32d-4cdb-8768-ef57a302ecd0" providerId="AD" clId="Web-{5D5EF534-D877-4F4B-8F01-A7B7E710B8C5}" dt="2021-08-14T22:46:40.903" v="292"/>
          <ac:spMkLst>
            <pc:docMk/>
            <pc:sldMk cId="1177837346" sldId="273"/>
            <ac:spMk id="19" creationId="{4184AC2F-BC5B-4565-A0EA-42C7BDF44140}"/>
          </ac:spMkLst>
        </pc:spChg>
        <pc:spChg chg="add del">
          <ac:chgData name="Mao Liang Liu" userId="S::liu.maol@northeastern.edu::5ff3f799-d32d-4cdb-8768-ef57a302ecd0" providerId="AD" clId="Web-{5D5EF534-D877-4F4B-8F01-A7B7E710B8C5}" dt="2021-08-14T22:46:40.903" v="292"/>
          <ac:spMkLst>
            <pc:docMk/>
            <pc:sldMk cId="1177837346" sldId="273"/>
            <ac:spMk id="20" creationId="{0DB06EAB-7D8C-403A-86C5-B5FD79A13650}"/>
          </ac:spMkLst>
        </pc:spChg>
        <pc:spChg chg="add del">
          <ac:chgData name="Mao Liang Liu" userId="S::liu.maol@northeastern.edu::5ff3f799-d32d-4cdb-8768-ef57a302ecd0" providerId="AD" clId="Web-{5D5EF534-D877-4F4B-8F01-A7B7E710B8C5}" dt="2021-08-14T22:46:43.325" v="294"/>
          <ac:spMkLst>
            <pc:docMk/>
            <pc:sldMk cId="1177837346" sldId="273"/>
            <ac:spMk id="21" creationId="{C1A2385B-1D2A-4E17-84FA-6CB7F0AAE473}"/>
          </ac:spMkLst>
        </pc:spChg>
        <pc:spChg chg="add del">
          <ac:chgData name="Mao Liang Liu" userId="S::liu.maol@northeastern.edu::5ff3f799-d32d-4cdb-8768-ef57a302ecd0" providerId="AD" clId="Web-{5D5EF534-D877-4F4B-8F01-A7B7E710B8C5}" dt="2021-08-14T22:46:43.325" v="294"/>
          <ac:spMkLst>
            <pc:docMk/>
            <pc:sldMk cId="1177837346" sldId="273"/>
            <ac:spMk id="22" creationId="{5E791F2F-79DB-4CC0-9FA1-001E3E91E8B7}"/>
          </ac:spMkLst>
        </pc:spChg>
        <pc:spChg chg="add del">
          <ac:chgData name="Mao Liang Liu" userId="S::liu.maol@northeastern.edu::5ff3f799-d32d-4cdb-8768-ef57a302ecd0" providerId="AD" clId="Web-{5D5EF534-D877-4F4B-8F01-A7B7E710B8C5}" dt="2021-08-14T22:46:43.325" v="294"/>
          <ac:spMkLst>
            <pc:docMk/>
            <pc:sldMk cId="1177837346" sldId="273"/>
            <ac:spMk id="23" creationId="{7C434A4A-67C4-4E1A-B873-71456A664AD2}"/>
          </ac:spMkLst>
        </pc:spChg>
        <pc:spChg chg="add del">
          <ac:chgData name="Mao Liang Liu" userId="S::liu.maol@northeastern.edu::5ff3f799-d32d-4cdb-8768-ef57a302ecd0" providerId="AD" clId="Web-{5D5EF534-D877-4F4B-8F01-A7B7E710B8C5}" dt="2021-08-14T22:46:54.075" v="296"/>
          <ac:spMkLst>
            <pc:docMk/>
            <pc:sldMk cId="1177837346" sldId="273"/>
            <ac:spMk id="24" creationId="{823AC064-BC96-4F32-8AE1-B2FD38754823}"/>
          </ac:spMkLst>
        </pc:spChg>
        <pc:spChg chg="add del">
          <ac:chgData name="Mao Liang Liu" userId="S::liu.maol@northeastern.edu::5ff3f799-d32d-4cdb-8768-ef57a302ecd0" providerId="AD" clId="Web-{5D5EF534-D877-4F4B-8F01-A7B7E710B8C5}" dt="2021-08-14T22:46:56.497" v="298"/>
          <ac:spMkLst>
            <pc:docMk/>
            <pc:sldMk cId="1177837346" sldId="273"/>
            <ac:spMk id="27" creationId="{33CD251C-A887-4D2F-925B-FC097198538B}"/>
          </ac:spMkLst>
        </pc:spChg>
        <pc:spChg chg="add del">
          <ac:chgData name="Mao Liang Liu" userId="S::liu.maol@northeastern.edu::5ff3f799-d32d-4cdb-8768-ef57a302ecd0" providerId="AD" clId="Web-{5D5EF534-D877-4F4B-8F01-A7B7E710B8C5}" dt="2021-08-14T22:46:56.497" v="298"/>
          <ac:spMkLst>
            <pc:docMk/>
            <pc:sldMk cId="1177837346" sldId="273"/>
            <ac:spMk id="28" creationId="{3B2069EE-A08E-44F0-B3F9-3CF8CC2DCAD5}"/>
          </ac:spMkLst>
        </pc:spChg>
        <pc:spChg chg="add del">
          <ac:chgData name="Mao Liang Liu" userId="S::liu.maol@northeastern.edu::5ff3f799-d32d-4cdb-8768-ef57a302ecd0" providerId="AD" clId="Web-{5D5EF534-D877-4F4B-8F01-A7B7E710B8C5}" dt="2021-08-14T22:46:59.185" v="300"/>
          <ac:spMkLst>
            <pc:docMk/>
            <pc:sldMk cId="1177837346" sldId="273"/>
            <ac:spMk id="30" creationId="{A9F529C3-C941-49FD-8C67-82F134F64BDB}"/>
          </ac:spMkLst>
        </pc:spChg>
        <pc:spChg chg="add del">
          <ac:chgData name="Mao Liang Liu" userId="S::liu.maol@northeastern.edu::5ff3f799-d32d-4cdb-8768-ef57a302ecd0" providerId="AD" clId="Web-{5D5EF534-D877-4F4B-8F01-A7B7E710B8C5}" dt="2021-08-14T22:46:59.185" v="300"/>
          <ac:spMkLst>
            <pc:docMk/>
            <pc:sldMk cId="1177837346" sldId="273"/>
            <ac:spMk id="31" creationId="{20586029-32A0-47E5-9AEC-AE3ABA6B94D0}"/>
          </ac:spMkLst>
        </pc:spChg>
        <pc:spChg chg="add del">
          <ac:chgData name="Mao Liang Liu" userId="S::liu.maol@northeastern.edu::5ff3f799-d32d-4cdb-8768-ef57a302ecd0" providerId="AD" clId="Web-{5D5EF534-D877-4F4B-8F01-A7B7E710B8C5}" dt="2021-08-14T22:46:56.497" v="298"/>
          <ac:spMkLst>
            <pc:docMk/>
            <pc:sldMk cId="1177837346" sldId="273"/>
            <ac:spMk id="32" creationId="{B8FFB1DE-FCF2-4311-B8D2-AA36CF78A743}"/>
          </ac:spMkLst>
        </pc:spChg>
        <pc:spChg chg="add del">
          <ac:chgData name="Mao Liang Liu" userId="S::liu.maol@northeastern.edu::5ff3f799-d32d-4cdb-8768-ef57a302ecd0" providerId="AD" clId="Web-{5D5EF534-D877-4F4B-8F01-A7B7E710B8C5}" dt="2021-08-14T22:47:24.795" v="304"/>
          <ac:spMkLst>
            <pc:docMk/>
            <pc:sldMk cId="1177837346" sldId="273"/>
            <ac:spMk id="34" creationId="{823AC064-BC96-4F32-8AE1-B2FD38754823}"/>
          </ac:spMkLst>
        </pc:spChg>
        <pc:spChg chg="add mod ord">
          <ac:chgData name="Mao Liang Liu" userId="S::liu.maol@northeastern.edu::5ff3f799-d32d-4cdb-8768-ef57a302ecd0" providerId="AD" clId="Web-{5D5EF534-D877-4F4B-8F01-A7B7E710B8C5}" dt="2021-08-14T22:53:08.320" v="328" actId="20577"/>
          <ac:spMkLst>
            <pc:docMk/>
            <pc:sldMk cId="1177837346" sldId="273"/>
            <ac:spMk id="37" creationId="{29896732-FAD2-46F4-ACEC-0A1591F040CF}"/>
          </ac:spMkLst>
        </pc:spChg>
        <pc:spChg chg="add del">
          <ac:chgData name="Mao Liang Liu" userId="S::liu.maol@northeastern.edu::5ff3f799-d32d-4cdb-8768-ef57a302ecd0" providerId="AD" clId="Web-{5D5EF534-D877-4F4B-8F01-A7B7E710B8C5}" dt="2021-08-14T22:50:40.191" v="306"/>
          <ac:spMkLst>
            <pc:docMk/>
            <pc:sldMk cId="1177837346" sldId="273"/>
            <ac:spMk id="41" creationId="{823AC064-BC96-4F32-8AE1-B2FD38754823}"/>
          </ac:spMkLst>
        </pc:spChg>
        <pc:spChg chg="add">
          <ac:chgData name="Mao Liang Liu" userId="S::liu.maol@northeastern.edu::5ff3f799-d32d-4cdb-8768-ef57a302ecd0" providerId="AD" clId="Web-{5D5EF534-D877-4F4B-8F01-A7B7E710B8C5}" dt="2021-08-14T22:50:40.191" v="306"/>
          <ac:spMkLst>
            <pc:docMk/>
            <pc:sldMk cId="1177837346" sldId="273"/>
            <ac:spMk id="50" creationId="{823AC064-BC96-4F32-8AE1-B2FD38754823}"/>
          </ac:spMkLst>
        </pc:spChg>
        <pc:grpChg chg="add del">
          <ac:chgData name="Mao Liang Liu" userId="S::liu.maol@northeastern.edu::5ff3f799-d32d-4cdb-8768-ef57a302ecd0" providerId="AD" clId="Web-{5D5EF534-D877-4F4B-8F01-A7B7E710B8C5}" dt="2021-08-14T22:46:40.903" v="292"/>
          <ac:grpSpMkLst>
            <pc:docMk/>
            <pc:sldMk cId="1177837346" sldId="273"/>
            <ac:grpSpMk id="13" creationId="{B63C2D82-D4FA-4A37-BB01-1E7B21E4FF20}"/>
          </ac:grpSpMkLst>
        </pc:grpChg>
        <pc:grpChg chg="add del">
          <ac:chgData name="Mao Liang Liu" userId="S::liu.maol@northeastern.edu::5ff3f799-d32d-4cdb-8768-ef57a302ecd0" providerId="AD" clId="Web-{5D5EF534-D877-4F4B-8F01-A7B7E710B8C5}" dt="2021-08-14T22:46:56.497" v="298"/>
          <ac:grpSpMkLst>
            <pc:docMk/>
            <pc:sldMk cId="1177837346" sldId="273"/>
            <ac:grpSpMk id="29" creationId="{9C6E8597-0CCE-4A8A-9326-AA52691A1C81}"/>
          </ac:grpSpMkLst>
        </pc:grpChg>
        <pc:picChg chg="add mod ord">
          <ac:chgData name="Mao Liang Liu" userId="S::liu.maol@northeastern.edu::5ff3f799-d32d-4cdb-8768-ef57a302ecd0" providerId="AD" clId="Web-{5D5EF534-D877-4F4B-8F01-A7B7E710B8C5}" dt="2021-08-14T22:46:59.185" v="301"/>
          <ac:picMkLst>
            <pc:docMk/>
            <pc:sldMk cId="1177837346" sldId="273"/>
            <ac:picMk id="4" creationId="{80EFED03-A542-43EF-876D-62AE1009CFED}"/>
          </ac:picMkLst>
        </pc:picChg>
        <pc:picChg chg="add mod">
          <ac:chgData name="Mao Liang Liu" userId="S::liu.maol@northeastern.edu::5ff3f799-d32d-4cdb-8768-ef57a302ecd0" providerId="AD" clId="Web-{5D5EF534-D877-4F4B-8F01-A7B7E710B8C5}" dt="2021-08-14T22:46:59.185" v="301"/>
          <ac:picMkLst>
            <pc:docMk/>
            <pc:sldMk cId="1177837346" sldId="273"/>
            <ac:picMk id="5" creationId="{439DC939-3644-4932-BF44-D67AA951BB72}"/>
          </ac:picMkLst>
        </pc:picChg>
        <pc:cxnChg chg="add del">
          <ac:chgData name="Mao Liang Liu" userId="S::liu.maol@northeastern.edu::5ff3f799-d32d-4cdb-8768-ef57a302ecd0" providerId="AD" clId="Web-{5D5EF534-D877-4F4B-8F01-A7B7E710B8C5}" dt="2021-08-14T22:46:33.731" v="288"/>
          <ac:cxnSpMkLst>
            <pc:docMk/>
            <pc:sldMk cId="1177837346" sldId="273"/>
            <ac:cxnSpMk id="14" creationId="{8C730EAB-A532-4295-A302-FB4B90DB9F5E}"/>
          </ac:cxnSpMkLst>
        </pc:cxnChg>
        <pc:cxnChg chg="add del">
          <ac:chgData name="Mao Liang Liu" userId="S::liu.maol@northeastern.edu::5ff3f799-d32d-4cdb-8768-ef57a302ecd0" providerId="AD" clId="Web-{5D5EF534-D877-4F4B-8F01-A7B7E710B8C5}" dt="2021-08-14T22:46:54.075" v="296"/>
          <ac:cxnSpMkLst>
            <pc:docMk/>
            <pc:sldMk cId="1177837346" sldId="273"/>
            <ac:cxnSpMk id="25" creationId="{7E7C77BC-7138-40B1-A15B-20F57A494629}"/>
          </ac:cxnSpMkLst>
        </pc:cxnChg>
        <pc:cxnChg chg="add del">
          <ac:chgData name="Mao Liang Liu" userId="S::liu.maol@northeastern.edu::5ff3f799-d32d-4cdb-8768-ef57a302ecd0" providerId="AD" clId="Web-{5D5EF534-D877-4F4B-8F01-A7B7E710B8C5}" dt="2021-08-14T22:46:54.075" v="296"/>
          <ac:cxnSpMkLst>
            <pc:docMk/>
            <pc:sldMk cId="1177837346" sldId="273"/>
            <ac:cxnSpMk id="26" creationId="{DB146403-F3D6-484B-B2ED-97F9565D0370}"/>
          </ac:cxnSpMkLst>
        </pc:cxnChg>
        <pc:cxnChg chg="add del">
          <ac:chgData name="Mao Liang Liu" userId="S::liu.maol@northeastern.edu::5ff3f799-d32d-4cdb-8768-ef57a302ecd0" providerId="AD" clId="Web-{5D5EF534-D877-4F4B-8F01-A7B7E710B8C5}" dt="2021-08-14T22:46:59.185" v="300"/>
          <ac:cxnSpMkLst>
            <pc:docMk/>
            <pc:sldMk cId="1177837346" sldId="273"/>
            <ac:cxnSpMk id="33" creationId="{8C730EAB-A532-4295-A302-FB4B90DB9F5E}"/>
          </ac:cxnSpMkLst>
        </pc:cxnChg>
        <pc:cxnChg chg="add del">
          <ac:chgData name="Mao Liang Liu" userId="S::liu.maol@northeastern.edu::5ff3f799-d32d-4cdb-8768-ef57a302ecd0" providerId="AD" clId="Web-{5D5EF534-D877-4F4B-8F01-A7B7E710B8C5}" dt="2021-08-14T22:47:24.795" v="304"/>
          <ac:cxnSpMkLst>
            <pc:docMk/>
            <pc:sldMk cId="1177837346" sldId="273"/>
            <ac:cxnSpMk id="35" creationId="{7E7C77BC-7138-40B1-A15B-20F57A494629}"/>
          </ac:cxnSpMkLst>
        </pc:cxnChg>
        <pc:cxnChg chg="add del">
          <ac:chgData name="Mao Liang Liu" userId="S::liu.maol@northeastern.edu::5ff3f799-d32d-4cdb-8768-ef57a302ecd0" providerId="AD" clId="Web-{5D5EF534-D877-4F4B-8F01-A7B7E710B8C5}" dt="2021-08-14T22:47:24.795" v="304"/>
          <ac:cxnSpMkLst>
            <pc:docMk/>
            <pc:sldMk cId="1177837346" sldId="273"/>
            <ac:cxnSpMk id="36" creationId="{DB146403-F3D6-484B-B2ED-97F9565D0370}"/>
          </ac:cxnSpMkLst>
        </pc:cxnChg>
        <pc:cxnChg chg="add del">
          <ac:chgData name="Mao Liang Liu" userId="S::liu.maol@northeastern.edu::5ff3f799-d32d-4cdb-8768-ef57a302ecd0" providerId="AD" clId="Web-{5D5EF534-D877-4F4B-8F01-A7B7E710B8C5}" dt="2021-08-14T22:50:40.191" v="306"/>
          <ac:cxnSpMkLst>
            <pc:docMk/>
            <pc:sldMk cId="1177837346" sldId="273"/>
            <ac:cxnSpMk id="43" creationId="{7E7C77BC-7138-40B1-A15B-20F57A494629}"/>
          </ac:cxnSpMkLst>
        </pc:cxnChg>
        <pc:cxnChg chg="add del">
          <ac:chgData name="Mao Liang Liu" userId="S::liu.maol@northeastern.edu::5ff3f799-d32d-4cdb-8768-ef57a302ecd0" providerId="AD" clId="Web-{5D5EF534-D877-4F4B-8F01-A7B7E710B8C5}" dt="2021-08-14T22:50:40.191" v="306"/>
          <ac:cxnSpMkLst>
            <pc:docMk/>
            <pc:sldMk cId="1177837346" sldId="273"/>
            <ac:cxnSpMk id="45" creationId="{DB146403-F3D6-484B-B2ED-97F9565D0370}"/>
          </ac:cxnSpMkLst>
        </pc:cxnChg>
        <pc:cxnChg chg="add">
          <ac:chgData name="Mao Liang Liu" userId="S::liu.maol@northeastern.edu::5ff3f799-d32d-4cdb-8768-ef57a302ecd0" providerId="AD" clId="Web-{5D5EF534-D877-4F4B-8F01-A7B7E710B8C5}" dt="2021-08-14T22:50:40.191" v="306"/>
          <ac:cxnSpMkLst>
            <pc:docMk/>
            <pc:sldMk cId="1177837346" sldId="273"/>
            <ac:cxnSpMk id="52" creationId="{7E7C77BC-7138-40B1-A15B-20F57A494629}"/>
          </ac:cxnSpMkLst>
        </pc:cxnChg>
        <pc:cxnChg chg="add">
          <ac:chgData name="Mao Liang Liu" userId="S::liu.maol@northeastern.edu::5ff3f799-d32d-4cdb-8768-ef57a302ecd0" providerId="AD" clId="Web-{5D5EF534-D877-4F4B-8F01-A7B7E710B8C5}" dt="2021-08-14T22:50:40.191" v="306"/>
          <ac:cxnSpMkLst>
            <pc:docMk/>
            <pc:sldMk cId="1177837346" sldId="273"/>
            <ac:cxnSpMk id="54" creationId="{DB146403-F3D6-484B-B2ED-97F9565D0370}"/>
          </ac:cxnSpMkLst>
        </pc:cxnChg>
      </pc:sldChg>
      <pc:sldChg chg="addSp delSp modSp new del mod setBg modNotes">
        <pc:chgData name="Mao Liang Liu" userId="S::liu.maol@northeastern.edu::5ff3f799-d32d-4cdb-8768-ef57a302ecd0" providerId="AD" clId="Web-{5D5EF534-D877-4F4B-8F01-A7B7E710B8C5}" dt="2021-08-14T23:14:42.924" v="472"/>
        <pc:sldMkLst>
          <pc:docMk/>
          <pc:sldMk cId="1420734135" sldId="274"/>
        </pc:sldMkLst>
        <pc:spChg chg="mod">
          <ac:chgData name="Mao Liang Liu" userId="S::liu.maol@northeastern.edu::5ff3f799-d32d-4cdb-8768-ef57a302ecd0" providerId="AD" clId="Web-{5D5EF534-D877-4F4B-8F01-A7B7E710B8C5}" dt="2021-08-14T23:13:47.609" v="459"/>
          <ac:spMkLst>
            <pc:docMk/>
            <pc:sldMk cId="1420734135" sldId="274"/>
            <ac:spMk id="2" creationId="{17A6257F-2D87-4E70-B097-8B171618EAD3}"/>
          </ac:spMkLst>
        </pc:spChg>
        <pc:spChg chg="del">
          <ac:chgData name="Mao Liang Liu" userId="S::liu.maol@northeastern.edu::5ff3f799-d32d-4cdb-8768-ef57a302ecd0" providerId="AD" clId="Web-{5D5EF534-D877-4F4B-8F01-A7B7E710B8C5}" dt="2021-08-14T23:03:18.183" v="377"/>
          <ac:spMkLst>
            <pc:docMk/>
            <pc:sldMk cId="1420734135" sldId="274"/>
            <ac:spMk id="3" creationId="{4E97ABEE-3996-4A36-8BCC-692DC00C301C}"/>
          </ac:spMkLst>
        </pc:spChg>
        <pc:spChg chg="add del">
          <ac:chgData name="Mao Liang Liu" userId="S::liu.maol@northeastern.edu::5ff3f799-d32d-4cdb-8768-ef57a302ecd0" providerId="AD" clId="Web-{5D5EF534-D877-4F4B-8F01-A7B7E710B8C5}" dt="2021-08-14T23:13:47.609" v="459"/>
          <ac:spMkLst>
            <pc:docMk/>
            <pc:sldMk cId="1420734135" sldId="274"/>
            <ac:spMk id="9" creationId="{D12DDE76-C203-4047-9998-63900085B5E8}"/>
          </ac:spMkLst>
        </pc:spChg>
        <pc:spChg chg="add del">
          <ac:chgData name="Mao Liang Liu" userId="S::liu.maol@northeastern.edu::5ff3f799-d32d-4cdb-8768-ef57a302ecd0" providerId="AD" clId="Web-{5D5EF534-D877-4F4B-8F01-A7B7E710B8C5}" dt="2021-08-14T23:11:31.855" v="438"/>
          <ac:spMkLst>
            <pc:docMk/>
            <pc:sldMk cId="1420734135" sldId="274"/>
            <ac:spMk id="13" creationId="{7569BA13-2666-47BE-B77F-F67C281714F1}"/>
          </ac:spMkLst>
        </pc:spChg>
        <pc:spChg chg="add">
          <ac:chgData name="Mao Liang Liu" userId="S::liu.maol@northeastern.edu::5ff3f799-d32d-4cdb-8768-ef57a302ecd0" providerId="AD" clId="Web-{5D5EF534-D877-4F4B-8F01-A7B7E710B8C5}" dt="2021-08-14T23:13:47.609" v="459"/>
          <ac:spMkLst>
            <pc:docMk/>
            <pc:sldMk cId="1420734135" sldId="274"/>
            <ac:spMk id="14" creationId="{D4771268-CB57-404A-9271-370EB28F6090}"/>
          </ac:spMkLst>
        </pc:spChg>
        <pc:spChg chg="add del">
          <ac:chgData name="Mao Liang Liu" userId="S::liu.maol@northeastern.edu::5ff3f799-d32d-4cdb-8768-ef57a302ecd0" providerId="AD" clId="Web-{5D5EF534-D877-4F4B-8F01-A7B7E710B8C5}" dt="2021-08-14T23:11:31.855" v="438"/>
          <ac:spMkLst>
            <pc:docMk/>
            <pc:sldMk cId="1420734135" sldId="274"/>
            <ac:spMk id="16" creationId="{2550BE34-C2B8-49B8-8519-67A8CAD51AE9}"/>
          </ac:spMkLst>
        </pc:spChg>
        <pc:spChg chg="add del">
          <ac:chgData name="Mao Liang Liu" userId="S::liu.maol@northeastern.edu::5ff3f799-d32d-4cdb-8768-ef57a302ecd0" providerId="AD" clId="Web-{5D5EF534-D877-4F4B-8F01-A7B7E710B8C5}" dt="2021-08-14T23:11:31.855" v="438"/>
          <ac:spMkLst>
            <pc:docMk/>
            <pc:sldMk cId="1420734135" sldId="274"/>
            <ac:spMk id="18" creationId="{A7457DD9-5A45-400A-AB4B-4B4EDECA25F1}"/>
          </ac:spMkLst>
        </pc:spChg>
        <pc:spChg chg="add del">
          <ac:chgData name="Mao Liang Liu" userId="S::liu.maol@northeastern.edu::5ff3f799-d32d-4cdb-8768-ef57a302ecd0" providerId="AD" clId="Web-{5D5EF534-D877-4F4B-8F01-A7B7E710B8C5}" dt="2021-08-14T23:11:31.855" v="438"/>
          <ac:spMkLst>
            <pc:docMk/>
            <pc:sldMk cId="1420734135" sldId="274"/>
            <ac:spMk id="20" creationId="{441CF7D6-A660-431A-B0BB-140A0D5556B6}"/>
          </ac:spMkLst>
        </pc:spChg>
        <pc:spChg chg="add del">
          <ac:chgData name="Mao Liang Liu" userId="S::liu.maol@northeastern.edu::5ff3f799-d32d-4cdb-8768-ef57a302ecd0" providerId="AD" clId="Web-{5D5EF534-D877-4F4B-8F01-A7B7E710B8C5}" dt="2021-08-14T23:11:31.855" v="438"/>
          <ac:spMkLst>
            <pc:docMk/>
            <pc:sldMk cId="1420734135" sldId="274"/>
            <ac:spMk id="22" creationId="{0570A85B-3810-4F95-97B0-CBF4CCDB381C}"/>
          </ac:spMkLst>
        </pc:spChg>
        <pc:spChg chg="add del">
          <ac:chgData name="Mao Liang Liu" userId="S::liu.maol@northeastern.edu::5ff3f799-d32d-4cdb-8768-ef57a302ecd0" providerId="AD" clId="Web-{5D5EF534-D877-4F4B-8F01-A7B7E710B8C5}" dt="2021-08-14T23:11:28.934" v="436"/>
          <ac:spMkLst>
            <pc:docMk/>
            <pc:sldMk cId="1420734135" sldId="274"/>
            <ac:spMk id="27" creationId="{D12DDE76-C203-4047-9998-63900085B5E8}"/>
          </ac:spMkLst>
        </pc:spChg>
        <pc:picChg chg="add mod ord">
          <ac:chgData name="Mao Liang Liu" userId="S::liu.maol@northeastern.edu::5ff3f799-d32d-4cdb-8768-ef57a302ecd0" providerId="AD" clId="Web-{5D5EF534-D877-4F4B-8F01-A7B7E710B8C5}" dt="2021-08-14T23:13:47.609" v="459"/>
          <ac:picMkLst>
            <pc:docMk/>
            <pc:sldMk cId="1420734135" sldId="274"/>
            <ac:picMk id="4" creationId="{98A1FB61-B8A9-4A99-A543-92803BFD9656}"/>
          </ac:picMkLst>
        </pc:picChg>
      </pc:sldChg>
      <pc:sldChg chg="addSp delSp modSp new mod setBg">
        <pc:chgData name="Mao Liang Liu" userId="S::liu.maol@northeastern.edu::5ff3f799-d32d-4cdb-8768-ef57a302ecd0" providerId="AD" clId="Web-{5D5EF534-D877-4F4B-8F01-A7B7E710B8C5}" dt="2021-08-14T23:33:01.992" v="608" actId="20577"/>
        <pc:sldMkLst>
          <pc:docMk/>
          <pc:sldMk cId="4281022048" sldId="275"/>
        </pc:sldMkLst>
        <pc:spChg chg="mod">
          <ac:chgData name="Mao Liang Liu" userId="S::liu.maol@northeastern.edu::5ff3f799-d32d-4cdb-8768-ef57a302ecd0" providerId="AD" clId="Web-{5D5EF534-D877-4F4B-8F01-A7B7E710B8C5}" dt="2021-08-14T23:33:01.992" v="608" actId="20577"/>
          <ac:spMkLst>
            <pc:docMk/>
            <pc:sldMk cId="4281022048" sldId="275"/>
            <ac:spMk id="2" creationId="{CA3C26EF-F836-4F4A-AF99-B769612CAD30}"/>
          </ac:spMkLst>
        </pc:spChg>
        <pc:spChg chg="del">
          <ac:chgData name="Mao Liang Liu" userId="S::liu.maol@northeastern.edu::5ff3f799-d32d-4cdb-8768-ef57a302ecd0" providerId="AD" clId="Web-{5D5EF534-D877-4F4B-8F01-A7B7E710B8C5}" dt="2021-08-14T23:04:27.670" v="396"/>
          <ac:spMkLst>
            <pc:docMk/>
            <pc:sldMk cId="4281022048" sldId="275"/>
            <ac:spMk id="3" creationId="{BD622577-7F2F-49A6-BC83-C90ADBA7F02E}"/>
          </ac:spMkLst>
        </pc:spChg>
        <pc:spChg chg="add del">
          <ac:chgData name="Mao Liang Liu" userId="S::liu.maol@northeastern.edu::5ff3f799-d32d-4cdb-8768-ef57a302ecd0" providerId="AD" clId="Web-{5D5EF534-D877-4F4B-8F01-A7B7E710B8C5}" dt="2021-08-14T23:05:25.595" v="403"/>
          <ac:spMkLst>
            <pc:docMk/>
            <pc:sldMk cId="4281022048" sldId="275"/>
            <ac:spMk id="5" creationId="{577C7972-B30D-4640-96A1-EA6ECB87B724}"/>
          </ac:spMkLst>
        </pc:spChg>
        <pc:spChg chg="add del">
          <ac:chgData name="Mao Liang Liu" userId="S::liu.maol@northeastern.edu::5ff3f799-d32d-4cdb-8768-ef57a302ecd0" providerId="AD" clId="Web-{5D5EF534-D877-4F4B-8F01-A7B7E710B8C5}" dt="2021-08-14T23:05:49.142" v="405"/>
          <ac:spMkLst>
            <pc:docMk/>
            <pc:sldMk cId="4281022048" sldId="275"/>
            <ac:spMk id="9" creationId="{D4771268-CB57-404A-9271-370EB28F6090}"/>
          </ac:spMkLst>
        </pc:spChg>
        <pc:spChg chg="add del">
          <ac:chgData name="Mao Liang Liu" userId="S::liu.maol@northeastern.edu::5ff3f799-d32d-4cdb-8768-ef57a302ecd0" providerId="AD" clId="Web-{5D5EF534-D877-4F4B-8F01-A7B7E710B8C5}" dt="2021-08-14T23:28:13.687" v="553"/>
          <ac:spMkLst>
            <pc:docMk/>
            <pc:sldMk cId="4281022048" sldId="275"/>
            <ac:spMk id="14" creationId="{D12DDE76-C203-4047-9998-63900085B5E8}"/>
          </ac:spMkLst>
        </pc:spChg>
        <pc:spChg chg="add del">
          <ac:chgData name="Mao Liang Liu" userId="S::liu.maol@northeastern.edu::5ff3f799-d32d-4cdb-8768-ef57a302ecd0" providerId="AD" clId="Web-{5D5EF534-D877-4F4B-8F01-A7B7E710B8C5}" dt="2021-08-14T23:29:23.298" v="564"/>
          <ac:spMkLst>
            <pc:docMk/>
            <pc:sldMk cId="4281022048" sldId="275"/>
            <ac:spMk id="16" creationId="{73DE2CFE-42F2-48F0-8706-5264E012B10C}"/>
          </ac:spMkLst>
        </pc:spChg>
        <pc:spChg chg="add del mod ord">
          <ac:chgData name="Mao Liang Liu" userId="S::liu.maol@northeastern.edu::5ff3f799-d32d-4cdb-8768-ef57a302ecd0" providerId="AD" clId="Web-{5D5EF534-D877-4F4B-8F01-A7B7E710B8C5}" dt="2021-08-14T23:32:29.210" v="607"/>
          <ac:spMkLst>
            <pc:docMk/>
            <pc:sldMk cId="4281022048" sldId="275"/>
            <ac:spMk id="17" creationId="{DE5EAFCF-6442-4324-BE46-287B9C099F6B}"/>
          </ac:spMkLst>
        </pc:spChg>
        <pc:spChg chg="add del">
          <ac:chgData name="Mao Liang Liu" userId="S::liu.maol@northeastern.edu::5ff3f799-d32d-4cdb-8768-ef57a302ecd0" providerId="AD" clId="Web-{5D5EF534-D877-4F4B-8F01-A7B7E710B8C5}" dt="2021-08-14T23:28:13.671" v="552"/>
          <ac:spMkLst>
            <pc:docMk/>
            <pc:sldMk cId="4281022048" sldId="275"/>
            <ac:spMk id="18" creationId="{09D6DE54-C097-43D7-A17D-E39BA1142D97}"/>
          </ac:spMkLst>
        </pc:spChg>
        <pc:spChg chg="add del">
          <ac:chgData name="Mao Liang Liu" userId="S::liu.maol@northeastern.edu::5ff3f799-d32d-4cdb-8768-ef57a302ecd0" providerId="AD" clId="Web-{5D5EF534-D877-4F4B-8F01-A7B7E710B8C5}" dt="2021-08-14T23:29:00.594" v="557"/>
          <ac:spMkLst>
            <pc:docMk/>
            <pc:sldMk cId="4281022048" sldId="275"/>
            <ac:spMk id="19" creationId="{42A5316D-ED2F-4F89-B4B4-8D9240B1A348}"/>
          </ac:spMkLst>
        </pc:spChg>
        <pc:spChg chg="add del">
          <ac:chgData name="Mao Liang Liu" userId="S::liu.maol@northeastern.edu::5ff3f799-d32d-4cdb-8768-ef57a302ecd0" providerId="AD" clId="Web-{5D5EF534-D877-4F4B-8F01-A7B7E710B8C5}" dt="2021-08-14T23:29:05.438" v="559"/>
          <ac:spMkLst>
            <pc:docMk/>
            <pc:sldMk cId="4281022048" sldId="275"/>
            <ac:spMk id="20" creationId="{1825AC39-5F85-4CAA-8A81-A1287086B2B6}"/>
          </ac:spMkLst>
        </pc:spChg>
        <pc:spChg chg="add del">
          <ac:chgData name="Mao Liang Liu" userId="S::liu.maol@northeastern.edu::5ff3f799-d32d-4cdb-8768-ef57a302ecd0" providerId="AD" clId="Web-{5D5EF534-D877-4F4B-8F01-A7B7E710B8C5}" dt="2021-08-14T23:28:13.671" v="552"/>
          <ac:spMkLst>
            <pc:docMk/>
            <pc:sldMk cId="4281022048" sldId="275"/>
            <ac:spMk id="21" creationId="{5E39A796-BE83-48B1-B33F-35C4A32AAB57}"/>
          </ac:spMkLst>
        </pc:spChg>
        <pc:spChg chg="add del">
          <ac:chgData name="Mao Liang Liu" userId="S::liu.maol@northeastern.edu::5ff3f799-d32d-4cdb-8768-ef57a302ecd0" providerId="AD" clId="Web-{5D5EF534-D877-4F4B-8F01-A7B7E710B8C5}" dt="2021-08-14T23:28:58.298" v="555"/>
          <ac:spMkLst>
            <pc:docMk/>
            <pc:sldMk cId="4281022048" sldId="275"/>
            <ac:spMk id="22" creationId="{2B97F24A-32CE-4C1C-A50D-3016B394DCFB}"/>
          </ac:spMkLst>
        </pc:spChg>
        <pc:spChg chg="add del">
          <ac:chgData name="Mao Liang Liu" userId="S::liu.maol@northeastern.edu::5ff3f799-d32d-4cdb-8768-ef57a302ecd0" providerId="AD" clId="Web-{5D5EF534-D877-4F4B-8F01-A7B7E710B8C5}" dt="2021-08-14T23:28:13.671" v="552"/>
          <ac:spMkLst>
            <pc:docMk/>
            <pc:sldMk cId="4281022048" sldId="275"/>
            <ac:spMk id="23" creationId="{72F84B47-E267-4194-8194-831DB7B5547F}"/>
          </ac:spMkLst>
        </pc:spChg>
        <pc:spChg chg="add del">
          <ac:chgData name="Mao Liang Liu" userId="S::liu.maol@northeastern.edu::5ff3f799-d32d-4cdb-8768-ef57a302ecd0" providerId="AD" clId="Web-{5D5EF534-D877-4F4B-8F01-A7B7E710B8C5}" dt="2021-08-14T23:28:58.298" v="555"/>
          <ac:spMkLst>
            <pc:docMk/>
            <pc:sldMk cId="4281022048" sldId="275"/>
            <ac:spMk id="24" creationId="{6357EC4F-235E-4222-A36F-C7878ACE37F2}"/>
          </ac:spMkLst>
        </pc:spChg>
        <pc:spChg chg="add del">
          <ac:chgData name="Mao Liang Liu" userId="S::liu.maol@northeastern.edu::5ff3f799-d32d-4cdb-8768-ef57a302ecd0" providerId="AD" clId="Web-{5D5EF534-D877-4F4B-8F01-A7B7E710B8C5}" dt="2021-08-14T23:29:05.438" v="559"/>
          <ac:spMkLst>
            <pc:docMk/>
            <pc:sldMk cId="4281022048" sldId="275"/>
            <ac:spMk id="25" creationId="{95DA4D23-37FC-4B90-8188-F0377C5FF44B}"/>
          </ac:spMkLst>
        </pc:spChg>
        <pc:spChg chg="add del">
          <ac:chgData name="Mao Liang Liu" userId="S::liu.maol@northeastern.edu::5ff3f799-d32d-4cdb-8768-ef57a302ecd0" providerId="AD" clId="Web-{5D5EF534-D877-4F4B-8F01-A7B7E710B8C5}" dt="2021-08-14T23:29:05.438" v="559"/>
          <ac:spMkLst>
            <pc:docMk/>
            <pc:sldMk cId="4281022048" sldId="275"/>
            <ac:spMk id="26" creationId="{A7A4B465-FBCC-4CD4-89A1-82992A7B47FF}"/>
          </ac:spMkLst>
        </pc:spChg>
        <pc:spChg chg="add del">
          <ac:chgData name="Mao Liang Liu" userId="S::liu.maol@northeastern.edu::5ff3f799-d32d-4cdb-8768-ef57a302ecd0" providerId="AD" clId="Web-{5D5EF534-D877-4F4B-8F01-A7B7E710B8C5}" dt="2021-08-14T23:29:23.298" v="563"/>
          <ac:spMkLst>
            <pc:docMk/>
            <pc:sldMk cId="4281022048" sldId="275"/>
            <ac:spMk id="27" creationId="{2B97F24A-32CE-4C1C-A50D-3016B394DCFB}"/>
          </ac:spMkLst>
        </pc:spChg>
        <pc:spChg chg="add del">
          <ac:chgData name="Mao Liang Liu" userId="S::liu.maol@northeastern.edu::5ff3f799-d32d-4cdb-8768-ef57a302ecd0" providerId="AD" clId="Web-{5D5EF534-D877-4F4B-8F01-A7B7E710B8C5}" dt="2021-08-14T23:29:05.438" v="559"/>
          <ac:spMkLst>
            <pc:docMk/>
            <pc:sldMk cId="4281022048" sldId="275"/>
            <ac:spMk id="28" creationId="{909E572F-9CDC-4214-9D42-FF0017649590}"/>
          </ac:spMkLst>
        </pc:spChg>
        <pc:spChg chg="add del">
          <ac:chgData name="Mao Liang Liu" userId="S::liu.maol@northeastern.edu::5ff3f799-d32d-4cdb-8768-ef57a302ecd0" providerId="AD" clId="Web-{5D5EF534-D877-4F4B-8F01-A7B7E710B8C5}" dt="2021-08-14T23:29:09.267" v="561"/>
          <ac:spMkLst>
            <pc:docMk/>
            <pc:sldMk cId="4281022048" sldId="275"/>
            <ac:spMk id="29" creationId="{33CD251C-A887-4D2F-925B-FC097198538B}"/>
          </ac:spMkLst>
        </pc:spChg>
        <pc:spChg chg="add del">
          <ac:chgData name="Mao Liang Liu" userId="S::liu.maol@northeastern.edu::5ff3f799-d32d-4cdb-8768-ef57a302ecd0" providerId="AD" clId="Web-{5D5EF534-D877-4F4B-8F01-A7B7E710B8C5}" dt="2021-08-14T23:29:09.267" v="561"/>
          <ac:spMkLst>
            <pc:docMk/>
            <pc:sldMk cId="4281022048" sldId="275"/>
            <ac:spMk id="30" creationId="{B19D093C-27FB-4032-B282-42C4563F257C}"/>
          </ac:spMkLst>
        </pc:spChg>
        <pc:spChg chg="add del">
          <ac:chgData name="Mao Liang Liu" userId="S::liu.maol@northeastern.edu::5ff3f799-d32d-4cdb-8768-ef57a302ecd0" providerId="AD" clId="Web-{5D5EF534-D877-4F4B-8F01-A7B7E710B8C5}" dt="2021-08-14T23:29:23.298" v="563"/>
          <ac:spMkLst>
            <pc:docMk/>
            <pc:sldMk cId="4281022048" sldId="275"/>
            <ac:spMk id="32" creationId="{CD8B4F24-440B-49E9-B85D-733523DC064B}"/>
          </ac:spMkLst>
        </pc:spChg>
        <pc:spChg chg="add del">
          <ac:chgData name="Mao Liang Liu" userId="S::liu.maol@northeastern.edu::5ff3f799-d32d-4cdb-8768-ef57a302ecd0" providerId="AD" clId="Web-{5D5EF534-D877-4F4B-8F01-A7B7E710B8C5}" dt="2021-08-14T23:29:35.814" v="565"/>
          <ac:spMkLst>
            <pc:docMk/>
            <pc:sldMk cId="4281022048" sldId="275"/>
            <ac:spMk id="33" creationId="{33CD251C-A887-4D2F-925B-FC097198538B}"/>
          </ac:spMkLst>
        </pc:spChg>
        <pc:spChg chg="add del">
          <ac:chgData name="Mao Liang Liu" userId="S::liu.maol@northeastern.edu::5ff3f799-d32d-4cdb-8768-ef57a302ecd0" providerId="AD" clId="Web-{5D5EF534-D877-4F4B-8F01-A7B7E710B8C5}" dt="2021-08-14T23:29:35.814" v="565"/>
          <ac:spMkLst>
            <pc:docMk/>
            <pc:sldMk cId="4281022048" sldId="275"/>
            <ac:spMk id="34" creationId="{B19D093C-27FB-4032-B282-42C4563F257C}"/>
          </ac:spMkLst>
        </pc:spChg>
        <pc:spChg chg="add del">
          <ac:chgData name="Mao Liang Liu" userId="S::liu.maol@northeastern.edu::5ff3f799-d32d-4cdb-8768-ef57a302ecd0" providerId="AD" clId="Web-{5D5EF534-D877-4F4B-8F01-A7B7E710B8C5}" dt="2021-08-14T23:32:29.210" v="607"/>
          <ac:spMkLst>
            <pc:docMk/>
            <pc:sldMk cId="4281022048" sldId="275"/>
            <ac:spMk id="42" creationId="{C232B152-3720-4D3B-97ED-45CE5483F16F}"/>
          </ac:spMkLst>
        </pc:spChg>
        <pc:spChg chg="add del">
          <ac:chgData name="Mao Liang Liu" userId="S::liu.maol@northeastern.edu::5ff3f799-d32d-4cdb-8768-ef57a302ecd0" providerId="AD" clId="Web-{5D5EF534-D877-4F4B-8F01-A7B7E710B8C5}" dt="2021-08-14T23:32:29.210" v="607"/>
          <ac:spMkLst>
            <pc:docMk/>
            <pc:sldMk cId="4281022048" sldId="275"/>
            <ac:spMk id="44" creationId="{11BAB570-FF10-4E96-8A3F-FA9804702B89}"/>
          </ac:spMkLst>
        </pc:spChg>
        <pc:spChg chg="add del">
          <ac:chgData name="Mao Liang Liu" userId="S::liu.maol@northeastern.edu::5ff3f799-d32d-4cdb-8768-ef57a302ecd0" providerId="AD" clId="Web-{5D5EF534-D877-4F4B-8F01-A7B7E710B8C5}" dt="2021-08-14T23:32:29.210" v="607"/>
          <ac:spMkLst>
            <pc:docMk/>
            <pc:sldMk cId="4281022048" sldId="275"/>
            <ac:spMk id="46" creationId="{4B9FAFB2-BEB5-4848-8018-BCAD99E2E1AA}"/>
          </ac:spMkLst>
        </pc:spChg>
        <pc:spChg chg="add">
          <ac:chgData name="Mao Liang Liu" userId="S::liu.maol@northeastern.edu::5ff3f799-d32d-4cdb-8768-ef57a302ecd0" providerId="AD" clId="Web-{5D5EF534-D877-4F4B-8F01-A7B7E710B8C5}" dt="2021-08-14T23:32:29.210" v="607"/>
          <ac:spMkLst>
            <pc:docMk/>
            <pc:sldMk cId="4281022048" sldId="275"/>
            <ac:spMk id="51" creationId="{33CD251C-A887-4D2F-925B-FC097198538B}"/>
          </ac:spMkLst>
        </pc:spChg>
        <pc:spChg chg="add">
          <ac:chgData name="Mao Liang Liu" userId="S::liu.maol@northeastern.edu::5ff3f799-d32d-4cdb-8768-ef57a302ecd0" providerId="AD" clId="Web-{5D5EF534-D877-4F4B-8F01-A7B7E710B8C5}" dt="2021-08-14T23:32:29.210" v="607"/>
          <ac:spMkLst>
            <pc:docMk/>
            <pc:sldMk cId="4281022048" sldId="275"/>
            <ac:spMk id="53" creationId="{B19D093C-27FB-4032-B282-42C4563F257C}"/>
          </ac:spMkLst>
        </pc:spChg>
        <pc:grpChg chg="add del">
          <ac:chgData name="Mao Liang Liu" userId="S::liu.maol@northeastern.edu::5ff3f799-d32d-4cdb-8768-ef57a302ecd0" providerId="AD" clId="Web-{5D5EF534-D877-4F4B-8F01-A7B7E710B8C5}" dt="2021-08-14T23:29:09.267" v="561"/>
          <ac:grpSpMkLst>
            <pc:docMk/>
            <pc:sldMk cId="4281022048" sldId="275"/>
            <ac:grpSpMk id="31" creationId="{35EE815E-1BD3-4777-B652-6D98825BF66B}"/>
          </ac:grpSpMkLst>
        </pc:grpChg>
        <pc:grpChg chg="add del">
          <ac:chgData name="Mao Liang Liu" userId="S::liu.maol@northeastern.edu::5ff3f799-d32d-4cdb-8768-ef57a302ecd0" providerId="AD" clId="Web-{5D5EF534-D877-4F4B-8F01-A7B7E710B8C5}" dt="2021-08-14T23:29:35.814" v="565"/>
          <ac:grpSpMkLst>
            <pc:docMk/>
            <pc:sldMk cId="4281022048" sldId="275"/>
            <ac:grpSpMk id="35" creationId="{35EE815E-1BD3-4777-B652-6D98825BF66B}"/>
          </ac:grpSpMkLst>
        </pc:grpChg>
        <pc:grpChg chg="add">
          <ac:chgData name="Mao Liang Liu" userId="S::liu.maol@northeastern.edu::5ff3f799-d32d-4cdb-8768-ef57a302ecd0" providerId="AD" clId="Web-{5D5EF534-D877-4F4B-8F01-A7B7E710B8C5}" dt="2021-08-14T23:32:29.210" v="607"/>
          <ac:grpSpMkLst>
            <pc:docMk/>
            <pc:sldMk cId="4281022048" sldId="275"/>
            <ac:grpSpMk id="55" creationId="{35EE815E-1BD3-4777-B652-6D98825BF66B}"/>
          </ac:grpSpMkLst>
        </pc:grpChg>
        <pc:picChg chg="add mod ord">
          <ac:chgData name="Mao Liang Liu" userId="S::liu.maol@northeastern.edu::5ff3f799-d32d-4cdb-8768-ef57a302ecd0" providerId="AD" clId="Web-{5D5EF534-D877-4F4B-8F01-A7B7E710B8C5}" dt="2021-08-14T23:32:29.210" v="607"/>
          <ac:picMkLst>
            <pc:docMk/>
            <pc:sldMk cId="4281022048" sldId="275"/>
            <ac:picMk id="4" creationId="{199C423C-FBD5-4254-8ADD-BE0DF3157AE2}"/>
          </ac:picMkLst>
        </pc:picChg>
      </pc:sldChg>
      <pc:sldChg chg="addSp delSp modSp add replId">
        <pc:chgData name="Mao Liang Liu" userId="S::liu.maol@northeastern.edu::5ff3f799-d32d-4cdb-8768-ef57a302ecd0" providerId="AD" clId="Web-{5D5EF534-D877-4F4B-8F01-A7B7E710B8C5}" dt="2021-08-14T23:13:58.735" v="462"/>
        <pc:sldMkLst>
          <pc:docMk/>
          <pc:sldMk cId="3120371356" sldId="276"/>
        </pc:sldMkLst>
        <pc:spChg chg="mod">
          <ac:chgData name="Mao Liang Liu" userId="S::liu.maol@northeastern.edu::5ff3f799-d32d-4cdb-8768-ef57a302ecd0" providerId="AD" clId="Web-{5D5EF534-D877-4F4B-8F01-A7B7E710B8C5}" dt="2021-08-14T23:13:58.735" v="462"/>
          <ac:spMkLst>
            <pc:docMk/>
            <pc:sldMk cId="3120371356" sldId="276"/>
            <ac:spMk id="2" creationId="{17A6257F-2D87-4E70-B097-8B171618EAD3}"/>
          </ac:spMkLst>
        </pc:spChg>
        <pc:spChg chg="add del mod">
          <ac:chgData name="Mao Liang Liu" userId="S::liu.maol@northeastern.edu::5ff3f799-d32d-4cdb-8768-ef57a302ecd0" providerId="AD" clId="Web-{5D5EF534-D877-4F4B-8F01-A7B7E710B8C5}" dt="2021-08-14T23:11:55.419" v="444"/>
          <ac:spMkLst>
            <pc:docMk/>
            <pc:sldMk cId="3120371356" sldId="276"/>
            <ac:spMk id="5" creationId="{3D5853F8-0E89-46F6-9AE4-EA9EE34CAA0A}"/>
          </ac:spMkLst>
        </pc:spChg>
        <pc:spChg chg="add del mod">
          <ac:chgData name="Mao Liang Liu" userId="S::liu.maol@northeastern.edu::5ff3f799-d32d-4cdb-8768-ef57a302ecd0" providerId="AD" clId="Web-{5D5EF534-D877-4F4B-8F01-A7B7E710B8C5}" dt="2021-08-14T23:08:45.585" v="417"/>
          <ac:spMkLst>
            <pc:docMk/>
            <pc:sldMk cId="3120371356" sldId="276"/>
            <ac:spMk id="6" creationId="{9C243E99-4EEF-43D2-974F-6F3C8AB7A795}"/>
          </ac:spMkLst>
        </pc:spChg>
        <pc:spChg chg="add del">
          <ac:chgData name="Mao Liang Liu" userId="S::liu.maol@northeastern.edu::5ff3f799-d32d-4cdb-8768-ef57a302ecd0" providerId="AD" clId="Web-{5D5EF534-D877-4F4B-8F01-A7B7E710B8C5}" dt="2021-08-14T23:13:58.735" v="462"/>
          <ac:spMkLst>
            <pc:docMk/>
            <pc:sldMk cId="3120371356" sldId="276"/>
            <ac:spMk id="9" creationId="{D12DDE76-C203-4047-9998-63900085B5E8}"/>
          </ac:spMkLst>
        </pc:spChg>
        <pc:spChg chg="add del mod">
          <ac:chgData name="Mao Liang Liu" userId="S::liu.maol@northeastern.edu::5ff3f799-d32d-4cdb-8768-ef57a302ecd0" providerId="AD" clId="Web-{5D5EF534-D877-4F4B-8F01-A7B7E710B8C5}" dt="2021-08-14T23:12:30.263" v="451"/>
          <ac:spMkLst>
            <pc:docMk/>
            <pc:sldMk cId="3120371356" sldId="276"/>
            <ac:spMk id="10" creationId="{D3BAEA1D-2F5F-49D6-B06A-46C54B1B3A69}"/>
          </ac:spMkLst>
        </pc:spChg>
        <pc:spChg chg="add del">
          <ac:chgData name="Mao Liang Liu" userId="S::liu.maol@northeastern.edu::5ff3f799-d32d-4cdb-8768-ef57a302ecd0" providerId="AD" clId="Web-{5D5EF534-D877-4F4B-8F01-A7B7E710B8C5}" dt="2021-08-14T23:09:17.867" v="423"/>
          <ac:spMkLst>
            <pc:docMk/>
            <pc:sldMk cId="3120371356" sldId="276"/>
            <ac:spMk id="11" creationId="{D12DDE76-C203-4047-9998-63900085B5E8}"/>
          </ac:spMkLst>
        </pc:spChg>
        <pc:spChg chg="add del mod">
          <ac:chgData name="Mao Liang Liu" userId="S::liu.maol@northeastern.edu::5ff3f799-d32d-4cdb-8768-ef57a302ecd0" providerId="AD" clId="Web-{5D5EF534-D877-4F4B-8F01-A7B7E710B8C5}" dt="2021-08-14T23:11:34.199" v="439"/>
          <ac:spMkLst>
            <pc:docMk/>
            <pc:sldMk cId="3120371356" sldId="276"/>
            <ac:spMk id="13" creationId="{B4B9EF44-901F-4BFB-911C-1053B2A4814F}"/>
          </ac:spMkLst>
        </pc:spChg>
        <pc:spChg chg="add del">
          <ac:chgData name="Mao Liang Liu" userId="S::liu.maol@northeastern.edu::5ff3f799-d32d-4cdb-8768-ef57a302ecd0" providerId="AD" clId="Web-{5D5EF534-D877-4F4B-8F01-A7B7E710B8C5}" dt="2021-08-14T23:09:09.601" v="421"/>
          <ac:spMkLst>
            <pc:docMk/>
            <pc:sldMk cId="3120371356" sldId="276"/>
            <ac:spMk id="14" creationId="{A4AC5506-6312-4701-8D3C-40187889A947}"/>
          </ac:spMkLst>
        </pc:spChg>
        <pc:spChg chg="add del">
          <ac:chgData name="Mao Liang Liu" userId="S::liu.maol@northeastern.edu::5ff3f799-d32d-4cdb-8768-ef57a302ecd0" providerId="AD" clId="Web-{5D5EF534-D877-4F4B-8F01-A7B7E710B8C5}" dt="2021-08-14T23:13:34.125" v="457"/>
          <ac:spMkLst>
            <pc:docMk/>
            <pc:sldMk cId="3120371356" sldId="276"/>
            <ac:spMk id="15" creationId="{131EE1EE-1B7F-4C48-B450-FCFA671696E8}"/>
          </ac:spMkLst>
        </pc:spChg>
        <pc:spChg chg="add del">
          <ac:chgData name="Mao Liang Liu" userId="S::liu.maol@northeastern.edu::5ff3f799-d32d-4cdb-8768-ef57a302ecd0" providerId="AD" clId="Web-{5D5EF534-D877-4F4B-8F01-A7B7E710B8C5}" dt="2021-08-14T23:11:34.199" v="439"/>
          <ac:spMkLst>
            <pc:docMk/>
            <pc:sldMk cId="3120371356" sldId="276"/>
            <ac:spMk id="16" creationId="{2550BE34-C2B8-49B8-8519-67A8CAD51AE9}"/>
          </ac:spMkLst>
        </pc:spChg>
        <pc:spChg chg="add del">
          <ac:chgData name="Mao Liang Liu" userId="S::liu.maol@northeastern.edu::5ff3f799-d32d-4cdb-8768-ef57a302ecd0" providerId="AD" clId="Web-{5D5EF534-D877-4F4B-8F01-A7B7E710B8C5}" dt="2021-08-14T23:13:58.719" v="461"/>
          <ac:spMkLst>
            <pc:docMk/>
            <pc:sldMk cId="3120371356" sldId="276"/>
            <ac:spMk id="17" creationId="{D4771268-CB57-404A-9271-370EB28F6090}"/>
          </ac:spMkLst>
        </pc:spChg>
        <pc:spChg chg="add del">
          <ac:chgData name="Mao Liang Liu" userId="S::liu.maol@northeastern.edu::5ff3f799-d32d-4cdb-8768-ef57a302ecd0" providerId="AD" clId="Web-{5D5EF534-D877-4F4B-8F01-A7B7E710B8C5}" dt="2021-08-14T23:11:34.199" v="439"/>
          <ac:spMkLst>
            <pc:docMk/>
            <pc:sldMk cId="3120371356" sldId="276"/>
            <ac:spMk id="18" creationId="{A7457DD9-5A45-400A-AB4B-4B4EDECA25F1}"/>
          </ac:spMkLst>
        </pc:spChg>
        <pc:spChg chg="add">
          <ac:chgData name="Mao Liang Liu" userId="S::liu.maol@northeastern.edu::5ff3f799-d32d-4cdb-8768-ef57a302ecd0" providerId="AD" clId="Web-{5D5EF534-D877-4F4B-8F01-A7B7E710B8C5}" dt="2021-08-14T23:13:58.735" v="462"/>
          <ac:spMkLst>
            <pc:docMk/>
            <pc:sldMk cId="3120371356" sldId="276"/>
            <ac:spMk id="19" creationId="{7F57BEA8-497D-4AA8-8A18-BDCD696B25FE}"/>
          </ac:spMkLst>
        </pc:spChg>
        <pc:spChg chg="add del">
          <ac:chgData name="Mao Liang Liu" userId="S::liu.maol@northeastern.edu::5ff3f799-d32d-4cdb-8768-ef57a302ecd0" providerId="AD" clId="Web-{5D5EF534-D877-4F4B-8F01-A7B7E710B8C5}" dt="2021-08-14T23:11:34.199" v="439"/>
          <ac:spMkLst>
            <pc:docMk/>
            <pc:sldMk cId="3120371356" sldId="276"/>
            <ac:spMk id="20" creationId="{441CF7D6-A660-431A-B0BB-140A0D5556B6}"/>
          </ac:spMkLst>
        </pc:spChg>
        <pc:spChg chg="add del">
          <ac:chgData name="Mao Liang Liu" userId="S::liu.maol@northeastern.edu::5ff3f799-d32d-4cdb-8768-ef57a302ecd0" providerId="AD" clId="Web-{5D5EF534-D877-4F4B-8F01-A7B7E710B8C5}" dt="2021-08-14T23:11:34.199" v="439"/>
          <ac:spMkLst>
            <pc:docMk/>
            <pc:sldMk cId="3120371356" sldId="276"/>
            <ac:spMk id="22" creationId="{0570A85B-3810-4F95-97B0-CBF4CCDB381C}"/>
          </ac:spMkLst>
        </pc:spChg>
        <pc:spChg chg="add del">
          <ac:chgData name="Mao Liang Liu" userId="S::liu.maol@northeastern.edu::5ff3f799-d32d-4cdb-8768-ef57a302ecd0" providerId="AD" clId="Web-{5D5EF534-D877-4F4B-8F01-A7B7E710B8C5}" dt="2021-08-14T23:11:27.949" v="435"/>
          <ac:spMkLst>
            <pc:docMk/>
            <pc:sldMk cId="3120371356" sldId="276"/>
            <ac:spMk id="27" creationId="{81AEB8A9-B768-4E30-BA55-D919E6687343}"/>
          </ac:spMkLst>
        </pc:spChg>
        <pc:spChg chg="add del">
          <ac:chgData name="Mao Liang Liu" userId="S::liu.maol@northeastern.edu::5ff3f799-d32d-4cdb-8768-ef57a302ecd0" providerId="AD" clId="Web-{5D5EF534-D877-4F4B-8F01-A7B7E710B8C5}" dt="2021-08-14T23:11:27.215" v="434"/>
          <ac:spMkLst>
            <pc:docMk/>
            <pc:sldMk cId="3120371356" sldId="276"/>
            <ac:spMk id="32" creationId="{D4771268-CB57-404A-9271-370EB28F6090}"/>
          </ac:spMkLst>
        </pc:spChg>
        <pc:spChg chg="add del">
          <ac:chgData name="Mao Liang Liu" userId="S::liu.maol@northeastern.edu::5ff3f799-d32d-4cdb-8768-ef57a302ecd0" providerId="AD" clId="Web-{5D5EF534-D877-4F4B-8F01-A7B7E710B8C5}" dt="2021-08-14T23:11:26.840" v="433"/>
          <ac:spMkLst>
            <pc:docMk/>
            <pc:sldMk cId="3120371356" sldId="276"/>
            <ac:spMk id="36" creationId="{1682C945-9F0D-4000-AD0D-58E216481FEC}"/>
          </ac:spMkLst>
        </pc:spChg>
        <pc:spChg chg="add del">
          <ac:chgData name="Mao Liang Liu" userId="S::liu.maol@northeastern.edu::5ff3f799-d32d-4cdb-8768-ef57a302ecd0" providerId="AD" clId="Web-{5D5EF534-D877-4F4B-8F01-A7B7E710B8C5}" dt="2021-08-14T23:11:26.840" v="433"/>
          <ac:spMkLst>
            <pc:docMk/>
            <pc:sldMk cId="3120371356" sldId="276"/>
            <ac:spMk id="39" creationId="{66E48AFA-8884-4F68-A44F-D2C1E8609C5A}"/>
          </ac:spMkLst>
        </pc:spChg>
        <pc:spChg chg="add del">
          <ac:chgData name="Mao Liang Liu" userId="S::liu.maol@northeastern.edu::5ff3f799-d32d-4cdb-8768-ef57a302ecd0" providerId="AD" clId="Web-{5D5EF534-D877-4F4B-8F01-A7B7E710B8C5}" dt="2021-08-14T23:11:26.840" v="433"/>
          <ac:spMkLst>
            <pc:docMk/>
            <pc:sldMk cId="3120371356" sldId="276"/>
            <ac:spMk id="41" creationId="{969D19A6-08CB-498C-93EC-3FFB021FC68A}"/>
          </ac:spMkLst>
        </pc:spChg>
        <pc:picChg chg="add del">
          <ac:chgData name="Mao Liang Liu" userId="S::liu.maol@northeastern.edu::5ff3f799-d32d-4cdb-8768-ef57a302ecd0" providerId="AD" clId="Web-{5D5EF534-D877-4F4B-8F01-A7B7E710B8C5}" dt="2021-08-14T23:12:28.326" v="450"/>
          <ac:picMkLst>
            <pc:docMk/>
            <pc:sldMk cId="3120371356" sldId="276"/>
            <ac:picMk id="4" creationId="{98A1FB61-B8A9-4A99-A543-92803BFD9656}"/>
          </ac:picMkLst>
        </pc:picChg>
        <pc:picChg chg="add del mod ord">
          <ac:chgData name="Mao Liang Liu" userId="S::liu.maol@northeastern.edu::5ff3f799-d32d-4cdb-8768-ef57a302ecd0" providerId="AD" clId="Web-{5D5EF534-D877-4F4B-8F01-A7B7E710B8C5}" dt="2021-08-14T23:11:48.200" v="443"/>
          <ac:picMkLst>
            <pc:docMk/>
            <pc:sldMk cId="3120371356" sldId="276"/>
            <ac:picMk id="7" creationId="{328FC5EC-A43D-42D4-A88D-E215B7FDC1B2}"/>
          </ac:picMkLst>
        </pc:picChg>
        <pc:picChg chg="add mod ord">
          <ac:chgData name="Mao Liang Liu" userId="S::liu.maol@northeastern.edu::5ff3f799-d32d-4cdb-8768-ef57a302ecd0" providerId="AD" clId="Web-{5D5EF534-D877-4F4B-8F01-A7B7E710B8C5}" dt="2021-08-14T23:13:58.735" v="462"/>
          <ac:picMkLst>
            <pc:docMk/>
            <pc:sldMk cId="3120371356" sldId="276"/>
            <ac:picMk id="12" creationId="{821A4AD5-A721-4871-9DC1-C43ECDC3CF51}"/>
          </ac:picMkLst>
        </pc:picChg>
        <pc:cxnChg chg="add">
          <ac:chgData name="Mao Liang Liu" userId="S::liu.maol@northeastern.edu::5ff3f799-d32d-4cdb-8768-ef57a302ecd0" providerId="AD" clId="Web-{5D5EF534-D877-4F4B-8F01-A7B7E710B8C5}" dt="2021-08-14T23:13:58.735" v="462"/>
          <ac:cxnSpMkLst>
            <pc:docMk/>
            <pc:sldMk cId="3120371356" sldId="276"/>
            <ac:cxnSpMk id="21" creationId="{A82415D3-DDE5-4D63-8CB3-23A5EC581B27}"/>
          </ac:cxnSpMkLst>
        </pc:cxnChg>
        <pc:cxnChg chg="add">
          <ac:chgData name="Mao Liang Liu" userId="S::liu.maol@northeastern.edu::5ff3f799-d32d-4cdb-8768-ef57a302ecd0" providerId="AD" clId="Web-{5D5EF534-D877-4F4B-8F01-A7B7E710B8C5}" dt="2021-08-14T23:13:58.735" v="462"/>
          <ac:cxnSpMkLst>
            <pc:docMk/>
            <pc:sldMk cId="3120371356" sldId="276"/>
            <ac:cxnSpMk id="23" creationId="{AD7193FB-6AE6-4B3B-8F89-56B55DD63B4D}"/>
          </ac:cxnSpMkLst>
        </pc:cxnChg>
        <pc:cxnChg chg="add">
          <ac:chgData name="Mao Liang Liu" userId="S::liu.maol@northeastern.edu::5ff3f799-d32d-4cdb-8768-ef57a302ecd0" providerId="AD" clId="Web-{5D5EF534-D877-4F4B-8F01-A7B7E710B8C5}" dt="2021-08-14T23:13:58.735" v="462"/>
          <ac:cxnSpMkLst>
            <pc:docMk/>
            <pc:sldMk cId="3120371356" sldId="276"/>
            <ac:cxnSpMk id="24" creationId="{D2E961F1-4A28-4A5F-BBD4-6E400E5E6C75}"/>
          </ac:cxnSpMkLst>
        </pc:cxnChg>
      </pc:sldChg>
      <pc:sldChg chg="addSp delSp modSp add ord replId">
        <pc:chgData name="Mao Liang Liu" userId="S::liu.maol@northeastern.edu::5ff3f799-d32d-4cdb-8768-ef57a302ecd0" providerId="AD" clId="Web-{5D5EF534-D877-4F4B-8F01-A7B7E710B8C5}" dt="2021-08-14T23:15:03.502" v="476" actId="1076"/>
        <pc:sldMkLst>
          <pc:docMk/>
          <pc:sldMk cId="1617053996" sldId="277"/>
        </pc:sldMkLst>
        <pc:spChg chg="mod">
          <ac:chgData name="Mao Liang Liu" userId="S::liu.maol@northeastern.edu::5ff3f799-d32d-4cdb-8768-ef57a302ecd0" providerId="AD" clId="Web-{5D5EF534-D877-4F4B-8F01-A7B7E710B8C5}" dt="2021-08-14T23:14:25.220" v="466" actId="20577"/>
          <ac:spMkLst>
            <pc:docMk/>
            <pc:sldMk cId="1617053996" sldId="277"/>
            <ac:spMk id="2" creationId="{17A6257F-2D87-4E70-B097-8B171618EAD3}"/>
          </ac:spMkLst>
        </pc:spChg>
        <pc:spChg chg="add mod">
          <ac:chgData name="Mao Liang Liu" userId="S::liu.maol@northeastern.edu::5ff3f799-d32d-4cdb-8768-ef57a302ecd0" providerId="AD" clId="Web-{5D5EF534-D877-4F4B-8F01-A7B7E710B8C5}" dt="2021-08-14T23:14:31.611" v="467"/>
          <ac:spMkLst>
            <pc:docMk/>
            <pc:sldMk cId="1617053996" sldId="277"/>
            <ac:spMk id="4" creationId="{A59073C0-8D62-4764-A6BD-19150E2E99DB}"/>
          </ac:spMkLst>
        </pc:spChg>
        <pc:picChg chg="add mod">
          <ac:chgData name="Mao Liang Liu" userId="S::liu.maol@northeastern.edu::5ff3f799-d32d-4cdb-8768-ef57a302ecd0" providerId="AD" clId="Web-{5D5EF534-D877-4F4B-8F01-A7B7E710B8C5}" dt="2021-08-14T23:15:03.502" v="476" actId="1076"/>
          <ac:picMkLst>
            <pc:docMk/>
            <pc:sldMk cId="1617053996" sldId="277"/>
            <ac:picMk id="5" creationId="{CBEAF7FD-D2EE-4D80-BC75-80E9A8813C75}"/>
          </ac:picMkLst>
        </pc:picChg>
        <pc:picChg chg="del">
          <ac:chgData name="Mao Liang Liu" userId="S::liu.maol@northeastern.edu::5ff3f799-d32d-4cdb-8768-ef57a302ecd0" providerId="AD" clId="Web-{5D5EF534-D877-4F4B-8F01-A7B7E710B8C5}" dt="2021-08-14T23:14:31.611" v="467"/>
          <ac:picMkLst>
            <pc:docMk/>
            <pc:sldMk cId="1617053996" sldId="277"/>
            <ac:picMk id="12" creationId="{821A4AD5-A721-4871-9DC1-C43ECDC3CF51}"/>
          </ac:picMkLst>
        </pc:picChg>
      </pc:sldChg>
      <pc:sldChg chg="addSp delSp modSp add replId">
        <pc:chgData name="Mao Liang Liu" userId="S::liu.maol@northeastern.edu::5ff3f799-d32d-4cdb-8768-ef57a302ecd0" providerId="AD" clId="Web-{5D5EF534-D877-4F4B-8F01-A7B7E710B8C5}" dt="2021-08-14T23:16:36.568" v="484"/>
        <pc:sldMkLst>
          <pc:docMk/>
          <pc:sldMk cId="1819225205" sldId="278"/>
        </pc:sldMkLst>
        <pc:spChg chg="mod">
          <ac:chgData name="Mao Liang Liu" userId="S::liu.maol@northeastern.edu::5ff3f799-d32d-4cdb-8768-ef57a302ecd0" providerId="AD" clId="Web-{5D5EF534-D877-4F4B-8F01-A7B7E710B8C5}" dt="2021-08-14T23:16:36.568" v="484"/>
          <ac:spMkLst>
            <pc:docMk/>
            <pc:sldMk cId="1819225205" sldId="278"/>
            <ac:spMk id="2" creationId="{17A6257F-2D87-4E70-B097-8B171618EAD3}"/>
          </ac:spMkLst>
        </pc:spChg>
        <pc:spChg chg="add del mod">
          <ac:chgData name="Mao Liang Liu" userId="S::liu.maol@northeastern.edu::5ff3f799-d32d-4cdb-8768-ef57a302ecd0" providerId="AD" clId="Web-{5D5EF534-D877-4F4B-8F01-A7B7E710B8C5}" dt="2021-08-14T23:16:28.364" v="482"/>
          <ac:spMkLst>
            <pc:docMk/>
            <pc:sldMk cId="1819225205" sldId="278"/>
            <ac:spMk id="4" creationId="{0D44488D-4B2D-437E-B350-E0D98E33565D}"/>
          </ac:spMkLst>
        </pc:spChg>
        <pc:spChg chg="del">
          <ac:chgData name="Mao Liang Liu" userId="S::liu.maol@northeastern.edu::5ff3f799-d32d-4cdb-8768-ef57a302ecd0" providerId="AD" clId="Web-{5D5EF534-D877-4F4B-8F01-A7B7E710B8C5}" dt="2021-08-14T23:16:36.568" v="484"/>
          <ac:spMkLst>
            <pc:docMk/>
            <pc:sldMk cId="1819225205" sldId="278"/>
            <ac:spMk id="19" creationId="{7F57BEA8-497D-4AA8-8A18-BDCD696B25FE}"/>
          </ac:spMkLst>
        </pc:spChg>
        <pc:spChg chg="add">
          <ac:chgData name="Mao Liang Liu" userId="S::liu.maol@northeastern.edu::5ff3f799-d32d-4cdb-8768-ef57a302ecd0" providerId="AD" clId="Web-{5D5EF534-D877-4F4B-8F01-A7B7E710B8C5}" dt="2021-08-14T23:16:36.568" v="484"/>
          <ac:spMkLst>
            <pc:docMk/>
            <pc:sldMk cId="1819225205" sldId="278"/>
            <ac:spMk id="31" creationId="{7F57BEA8-497D-4AA8-8A18-BDCD696B25FE}"/>
          </ac:spMkLst>
        </pc:spChg>
        <pc:picChg chg="add mod ord">
          <ac:chgData name="Mao Liang Liu" userId="S::liu.maol@northeastern.edu::5ff3f799-d32d-4cdb-8768-ef57a302ecd0" providerId="AD" clId="Web-{5D5EF534-D877-4F4B-8F01-A7B7E710B8C5}" dt="2021-08-14T23:16:36.568" v="484"/>
          <ac:picMkLst>
            <pc:docMk/>
            <pc:sldMk cId="1819225205" sldId="278"/>
            <ac:picMk id="5" creationId="{EDF55039-076B-45C7-9F0E-FC7C208B6FD3}"/>
          </ac:picMkLst>
        </pc:picChg>
        <pc:picChg chg="del">
          <ac:chgData name="Mao Liang Liu" userId="S::liu.maol@northeastern.edu::5ff3f799-d32d-4cdb-8768-ef57a302ecd0" providerId="AD" clId="Web-{5D5EF534-D877-4F4B-8F01-A7B7E710B8C5}" dt="2021-08-14T23:16:26.786" v="481"/>
          <ac:picMkLst>
            <pc:docMk/>
            <pc:sldMk cId="1819225205" sldId="278"/>
            <ac:picMk id="12" creationId="{821A4AD5-A721-4871-9DC1-C43ECDC3CF51}"/>
          </ac:picMkLst>
        </pc:picChg>
        <pc:cxnChg chg="del">
          <ac:chgData name="Mao Liang Liu" userId="S::liu.maol@northeastern.edu::5ff3f799-d32d-4cdb-8768-ef57a302ecd0" providerId="AD" clId="Web-{5D5EF534-D877-4F4B-8F01-A7B7E710B8C5}" dt="2021-08-14T23:16:36.568" v="484"/>
          <ac:cxnSpMkLst>
            <pc:docMk/>
            <pc:sldMk cId="1819225205" sldId="278"/>
            <ac:cxnSpMk id="21" creationId="{A82415D3-DDE5-4D63-8CB3-23A5EC581B27}"/>
          </ac:cxnSpMkLst>
        </pc:cxnChg>
        <pc:cxnChg chg="del">
          <ac:chgData name="Mao Liang Liu" userId="S::liu.maol@northeastern.edu::5ff3f799-d32d-4cdb-8768-ef57a302ecd0" providerId="AD" clId="Web-{5D5EF534-D877-4F4B-8F01-A7B7E710B8C5}" dt="2021-08-14T23:16:36.568" v="484"/>
          <ac:cxnSpMkLst>
            <pc:docMk/>
            <pc:sldMk cId="1819225205" sldId="278"/>
            <ac:cxnSpMk id="23" creationId="{AD7193FB-6AE6-4B3B-8F89-56B55DD63B4D}"/>
          </ac:cxnSpMkLst>
        </pc:cxnChg>
        <pc:cxnChg chg="del">
          <ac:chgData name="Mao Liang Liu" userId="S::liu.maol@northeastern.edu::5ff3f799-d32d-4cdb-8768-ef57a302ecd0" providerId="AD" clId="Web-{5D5EF534-D877-4F4B-8F01-A7B7E710B8C5}" dt="2021-08-14T23:16:36.568" v="484"/>
          <ac:cxnSpMkLst>
            <pc:docMk/>
            <pc:sldMk cId="1819225205" sldId="278"/>
            <ac:cxnSpMk id="24" creationId="{D2E961F1-4A28-4A5F-BBD4-6E400E5E6C75}"/>
          </ac:cxnSpMkLst>
        </pc:cxnChg>
        <pc:cxnChg chg="add">
          <ac:chgData name="Mao Liang Liu" userId="S::liu.maol@northeastern.edu::5ff3f799-d32d-4cdb-8768-ef57a302ecd0" providerId="AD" clId="Web-{5D5EF534-D877-4F4B-8F01-A7B7E710B8C5}" dt="2021-08-14T23:16:36.568" v="484"/>
          <ac:cxnSpMkLst>
            <pc:docMk/>
            <pc:sldMk cId="1819225205" sldId="278"/>
            <ac:cxnSpMk id="29" creationId="{D2E961F1-4A28-4A5F-BBD4-6E400E5E6C75}"/>
          </ac:cxnSpMkLst>
        </pc:cxnChg>
        <pc:cxnChg chg="add">
          <ac:chgData name="Mao Liang Liu" userId="S::liu.maol@northeastern.edu::5ff3f799-d32d-4cdb-8768-ef57a302ecd0" providerId="AD" clId="Web-{5D5EF534-D877-4F4B-8F01-A7B7E710B8C5}" dt="2021-08-14T23:16:36.568" v="484"/>
          <ac:cxnSpMkLst>
            <pc:docMk/>
            <pc:sldMk cId="1819225205" sldId="278"/>
            <ac:cxnSpMk id="33" creationId="{A82415D3-DDE5-4D63-8CB3-23A5EC581B27}"/>
          </ac:cxnSpMkLst>
        </pc:cxnChg>
        <pc:cxnChg chg="add">
          <ac:chgData name="Mao Liang Liu" userId="S::liu.maol@northeastern.edu::5ff3f799-d32d-4cdb-8768-ef57a302ecd0" providerId="AD" clId="Web-{5D5EF534-D877-4F4B-8F01-A7B7E710B8C5}" dt="2021-08-14T23:16:36.568" v="484"/>
          <ac:cxnSpMkLst>
            <pc:docMk/>
            <pc:sldMk cId="1819225205" sldId="278"/>
            <ac:cxnSpMk id="35" creationId="{AD7193FB-6AE6-4B3B-8F89-56B55DD63B4D}"/>
          </ac:cxnSpMkLst>
        </pc:cxnChg>
      </pc:sldChg>
      <pc:sldChg chg="addSp delSp modSp add replId">
        <pc:chgData name="Mao Liang Liu" userId="S::liu.maol@northeastern.edu::5ff3f799-d32d-4cdb-8768-ef57a302ecd0" providerId="AD" clId="Web-{5D5EF534-D877-4F4B-8F01-A7B7E710B8C5}" dt="2021-08-14T23:22:09.905" v="512"/>
        <pc:sldMkLst>
          <pc:docMk/>
          <pc:sldMk cId="1135530809" sldId="279"/>
        </pc:sldMkLst>
        <pc:spChg chg="mod">
          <ac:chgData name="Mao Liang Liu" userId="S::liu.maol@northeastern.edu::5ff3f799-d32d-4cdb-8768-ef57a302ecd0" providerId="AD" clId="Web-{5D5EF534-D877-4F4B-8F01-A7B7E710B8C5}" dt="2021-08-14T23:22:09.905" v="512"/>
          <ac:spMkLst>
            <pc:docMk/>
            <pc:sldMk cId="1135530809" sldId="279"/>
            <ac:spMk id="2" creationId="{17A6257F-2D87-4E70-B097-8B171618EAD3}"/>
          </ac:spMkLst>
        </pc:spChg>
        <pc:spChg chg="add del mod">
          <ac:chgData name="Mao Liang Liu" userId="S::liu.maol@northeastern.edu::5ff3f799-d32d-4cdb-8768-ef57a302ecd0" providerId="AD" clId="Web-{5D5EF534-D877-4F4B-8F01-A7B7E710B8C5}" dt="2021-08-14T23:18:28.946" v="491"/>
          <ac:spMkLst>
            <pc:docMk/>
            <pc:sldMk cId="1135530809" sldId="279"/>
            <ac:spMk id="4" creationId="{7CF26009-6F46-423F-BE77-9B4E0426C997}"/>
          </ac:spMkLst>
        </pc:spChg>
        <pc:spChg chg="del">
          <ac:chgData name="Mao Liang Liu" userId="S::liu.maol@northeastern.edu::5ff3f799-d32d-4cdb-8768-ef57a302ecd0" providerId="AD" clId="Web-{5D5EF534-D877-4F4B-8F01-A7B7E710B8C5}" dt="2021-08-14T23:18:33.180" v="492"/>
          <ac:spMkLst>
            <pc:docMk/>
            <pc:sldMk cId="1135530809" sldId="279"/>
            <ac:spMk id="31" creationId="{7F57BEA8-497D-4AA8-8A18-BDCD696B25FE}"/>
          </ac:spMkLst>
        </pc:spChg>
        <pc:spChg chg="add del">
          <ac:chgData name="Mao Liang Liu" userId="S::liu.maol@northeastern.edu::5ff3f799-d32d-4cdb-8768-ef57a302ecd0" providerId="AD" clId="Web-{5D5EF534-D877-4F4B-8F01-A7B7E710B8C5}" dt="2021-08-14T23:22:09.905" v="512"/>
          <ac:spMkLst>
            <pc:docMk/>
            <pc:sldMk cId="1135530809" sldId="279"/>
            <ac:spMk id="40" creationId="{823AC064-BC96-4F32-8AE1-B2FD38754823}"/>
          </ac:spMkLst>
        </pc:spChg>
        <pc:spChg chg="add">
          <ac:chgData name="Mao Liang Liu" userId="S::liu.maol@northeastern.edu::5ff3f799-d32d-4cdb-8768-ef57a302ecd0" providerId="AD" clId="Web-{5D5EF534-D877-4F4B-8F01-A7B7E710B8C5}" dt="2021-08-14T23:22:09.905" v="512"/>
          <ac:spMkLst>
            <pc:docMk/>
            <pc:sldMk cId="1135530809" sldId="279"/>
            <ac:spMk id="49" creationId="{7F57BEA8-497D-4AA8-8A18-BDCD696B25FE}"/>
          </ac:spMkLst>
        </pc:spChg>
        <pc:picChg chg="del">
          <ac:chgData name="Mao Liang Liu" userId="S::liu.maol@northeastern.edu::5ff3f799-d32d-4cdb-8768-ef57a302ecd0" providerId="AD" clId="Web-{5D5EF534-D877-4F4B-8F01-A7B7E710B8C5}" dt="2021-08-14T23:18:27.446" v="490"/>
          <ac:picMkLst>
            <pc:docMk/>
            <pc:sldMk cId="1135530809" sldId="279"/>
            <ac:picMk id="5" creationId="{EDF55039-076B-45C7-9F0E-FC7C208B6FD3}"/>
          </ac:picMkLst>
        </pc:picChg>
        <pc:picChg chg="add mod ord">
          <ac:chgData name="Mao Liang Liu" userId="S::liu.maol@northeastern.edu::5ff3f799-d32d-4cdb-8768-ef57a302ecd0" providerId="AD" clId="Web-{5D5EF534-D877-4F4B-8F01-A7B7E710B8C5}" dt="2021-08-14T23:22:09.905" v="512"/>
          <ac:picMkLst>
            <pc:docMk/>
            <pc:sldMk cId="1135530809" sldId="279"/>
            <ac:picMk id="6" creationId="{A9CD8A42-21C2-4A06-A2AF-D15E403FB636}"/>
          </ac:picMkLst>
        </pc:picChg>
        <pc:cxnChg chg="del">
          <ac:chgData name="Mao Liang Liu" userId="S::liu.maol@northeastern.edu::5ff3f799-d32d-4cdb-8768-ef57a302ecd0" providerId="AD" clId="Web-{5D5EF534-D877-4F4B-8F01-A7B7E710B8C5}" dt="2021-08-14T23:18:33.180" v="492"/>
          <ac:cxnSpMkLst>
            <pc:docMk/>
            <pc:sldMk cId="1135530809" sldId="279"/>
            <ac:cxnSpMk id="29" creationId="{D2E961F1-4A28-4A5F-BBD4-6E400E5E6C75}"/>
          </ac:cxnSpMkLst>
        </pc:cxnChg>
        <pc:cxnChg chg="del">
          <ac:chgData name="Mao Liang Liu" userId="S::liu.maol@northeastern.edu::5ff3f799-d32d-4cdb-8768-ef57a302ecd0" providerId="AD" clId="Web-{5D5EF534-D877-4F4B-8F01-A7B7E710B8C5}" dt="2021-08-14T23:18:33.180" v="492"/>
          <ac:cxnSpMkLst>
            <pc:docMk/>
            <pc:sldMk cId="1135530809" sldId="279"/>
            <ac:cxnSpMk id="33" creationId="{A82415D3-DDE5-4D63-8CB3-23A5EC581B27}"/>
          </ac:cxnSpMkLst>
        </pc:cxnChg>
        <pc:cxnChg chg="del">
          <ac:chgData name="Mao Liang Liu" userId="S::liu.maol@northeastern.edu::5ff3f799-d32d-4cdb-8768-ef57a302ecd0" providerId="AD" clId="Web-{5D5EF534-D877-4F4B-8F01-A7B7E710B8C5}" dt="2021-08-14T23:18:33.180" v="492"/>
          <ac:cxnSpMkLst>
            <pc:docMk/>
            <pc:sldMk cId="1135530809" sldId="279"/>
            <ac:cxnSpMk id="35" creationId="{AD7193FB-6AE6-4B3B-8F89-56B55DD63B4D}"/>
          </ac:cxnSpMkLst>
        </pc:cxnChg>
        <pc:cxnChg chg="add del">
          <ac:chgData name="Mao Liang Liu" userId="S::liu.maol@northeastern.edu::5ff3f799-d32d-4cdb-8768-ef57a302ecd0" providerId="AD" clId="Web-{5D5EF534-D877-4F4B-8F01-A7B7E710B8C5}" dt="2021-08-14T23:22:09.905" v="512"/>
          <ac:cxnSpMkLst>
            <pc:docMk/>
            <pc:sldMk cId="1135530809" sldId="279"/>
            <ac:cxnSpMk id="42" creationId="{7E7C77BC-7138-40B1-A15B-20F57A494629}"/>
          </ac:cxnSpMkLst>
        </pc:cxnChg>
        <pc:cxnChg chg="add">
          <ac:chgData name="Mao Liang Liu" userId="S::liu.maol@northeastern.edu::5ff3f799-d32d-4cdb-8768-ef57a302ecd0" providerId="AD" clId="Web-{5D5EF534-D877-4F4B-8F01-A7B7E710B8C5}" dt="2021-08-14T23:22:09.905" v="512"/>
          <ac:cxnSpMkLst>
            <pc:docMk/>
            <pc:sldMk cId="1135530809" sldId="279"/>
            <ac:cxnSpMk id="47" creationId="{D2E961F1-4A28-4A5F-BBD4-6E400E5E6C75}"/>
          </ac:cxnSpMkLst>
        </pc:cxnChg>
        <pc:cxnChg chg="add">
          <ac:chgData name="Mao Liang Liu" userId="S::liu.maol@northeastern.edu::5ff3f799-d32d-4cdb-8768-ef57a302ecd0" providerId="AD" clId="Web-{5D5EF534-D877-4F4B-8F01-A7B7E710B8C5}" dt="2021-08-14T23:22:09.905" v="512"/>
          <ac:cxnSpMkLst>
            <pc:docMk/>
            <pc:sldMk cId="1135530809" sldId="279"/>
            <ac:cxnSpMk id="51" creationId="{A82415D3-DDE5-4D63-8CB3-23A5EC581B27}"/>
          </ac:cxnSpMkLst>
        </pc:cxnChg>
        <pc:cxnChg chg="add">
          <ac:chgData name="Mao Liang Liu" userId="S::liu.maol@northeastern.edu::5ff3f799-d32d-4cdb-8768-ef57a302ecd0" providerId="AD" clId="Web-{5D5EF534-D877-4F4B-8F01-A7B7E710B8C5}" dt="2021-08-14T23:22:09.905" v="512"/>
          <ac:cxnSpMkLst>
            <pc:docMk/>
            <pc:sldMk cId="1135530809" sldId="279"/>
            <ac:cxnSpMk id="53" creationId="{AD7193FB-6AE6-4B3B-8F89-56B55DD63B4D}"/>
          </ac:cxnSpMkLst>
        </pc:cxnChg>
      </pc:sldChg>
      <pc:sldChg chg="addSp delSp modSp add del replId">
        <pc:chgData name="Mao Liang Liu" userId="S::liu.maol@northeastern.edu::5ff3f799-d32d-4cdb-8768-ef57a302ecd0" providerId="AD" clId="Web-{5D5EF534-D877-4F4B-8F01-A7B7E710B8C5}" dt="2021-08-14T23:23:01.928" v="522"/>
        <pc:sldMkLst>
          <pc:docMk/>
          <pc:sldMk cId="1976963574" sldId="280"/>
        </pc:sldMkLst>
        <pc:spChg chg="mod">
          <ac:chgData name="Mao Liang Liu" userId="S::liu.maol@northeastern.edu::5ff3f799-d32d-4cdb-8768-ef57a302ecd0" providerId="AD" clId="Web-{5D5EF534-D877-4F4B-8F01-A7B7E710B8C5}" dt="2021-08-14T23:20:40.215" v="497" actId="20577"/>
          <ac:spMkLst>
            <pc:docMk/>
            <pc:sldMk cId="1976963574" sldId="280"/>
            <ac:spMk id="2" creationId="{17A6257F-2D87-4E70-B097-8B171618EAD3}"/>
          </ac:spMkLst>
        </pc:spChg>
        <pc:spChg chg="add mod">
          <ac:chgData name="Mao Liang Liu" userId="S::liu.maol@northeastern.edu::5ff3f799-d32d-4cdb-8768-ef57a302ecd0" providerId="AD" clId="Web-{5D5EF534-D877-4F4B-8F01-A7B7E710B8C5}" dt="2021-08-14T23:20:42.403" v="498"/>
          <ac:spMkLst>
            <pc:docMk/>
            <pc:sldMk cId="1976963574" sldId="280"/>
            <ac:spMk id="4" creationId="{09174B21-9556-4506-8195-AED75C77F58F}"/>
          </ac:spMkLst>
        </pc:spChg>
        <pc:picChg chg="del">
          <ac:chgData name="Mao Liang Liu" userId="S::liu.maol@northeastern.edu::5ff3f799-d32d-4cdb-8768-ef57a302ecd0" providerId="AD" clId="Web-{5D5EF534-D877-4F4B-8F01-A7B7E710B8C5}" dt="2021-08-14T23:20:42.403" v="498"/>
          <ac:picMkLst>
            <pc:docMk/>
            <pc:sldMk cId="1976963574" sldId="280"/>
            <ac:picMk id="6" creationId="{A9CD8A42-21C2-4A06-A2AF-D15E403FB636}"/>
          </ac:picMkLst>
        </pc:picChg>
      </pc:sldChg>
      <pc:sldChg chg="addSp delSp modSp add replId">
        <pc:chgData name="Mao Liang Liu" userId="S::liu.maol@northeastern.edu::5ff3f799-d32d-4cdb-8768-ef57a302ecd0" providerId="AD" clId="Web-{5D5EF534-D877-4F4B-8F01-A7B7E710B8C5}" dt="2021-08-14T23:22:57.662" v="521" actId="20577"/>
        <pc:sldMkLst>
          <pc:docMk/>
          <pc:sldMk cId="2503766921" sldId="281"/>
        </pc:sldMkLst>
        <pc:spChg chg="mod">
          <ac:chgData name="Mao Liang Liu" userId="S::liu.maol@northeastern.edu::5ff3f799-d32d-4cdb-8768-ef57a302ecd0" providerId="AD" clId="Web-{5D5EF534-D877-4F4B-8F01-A7B7E710B8C5}" dt="2021-08-14T23:22:57.662" v="521" actId="20577"/>
          <ac:spMkLst>
            <pc:docMk/>
            <pc:sldMk cId="2503766921" sldId="281"/>
            <ac:spMk id="2" creationId="{17A6257F-2D87-4E70-B097-8B171618EAD3}"/>
          </ac:spMkLst>
        </pc:spChg>
        <pc:spChg chg="del">
          <ac:chgData name="Mao Liang Liu" userId="S::liu.maol@northeastern.edu::5ff3f799-d32d-4cdb-8768-ef57a302ecd0" providerId="AD" clId="Web-{5D5EF534-D877-4F4B-8F01-A7B7E710B8C5}" dt="2021-08-14T23:21:58.999" v="510"/>
          <ac:spMkLst>
            <pc:docMk/>
            <pc:sldMk cId="2503766921" sldId="281"/>
            <ac:spMk id="4" creationId="{09174B21-9556-4506-8195-AED75C77F58F}"/>
          </ac:spMkLst>
        </pc:spChg>
        <pc:spChg chg="del">
          <ac:chgData name="Mao Liang Liu" userId="S::liu.maol@northeastern.edu::5ff3f799-d32d-4cdb-8768-ef57a302ecd0" providerId="AD" clId="Web-{5D5EF534-D877-4F4B-8F01-A7B7E710B8C5}" dt="2021-08-14T23:22:01.921" v="511"/>
          <ac:spMkLst>
            <pc:docMk/>
            <pc:sldMk cId="2503766921" sldId="281"/>
            <ac:spMk id="40" creationId="{823AC064-BC96-4F32-8AE1-B2FD38754823}"/>
          </ac:spMkLst>
        </pc:spChg>
        <pc:spChg chg="add del">
          <ac:chgData name="Mao Liang Liu" userId="S::liu.maol@northeastern.edu::5ff3f799-d32d-4cdb-8768-ef57a302ecd0" providerId="AD" clId="Web-{5D5EF534-D877-4F4B-8F01-A7B7E710B8C5}" dt="2021-08-14T23:22:17.515" v="513"/>
          <ac:spMkLst>
            <pc:docMk/>
            <pc:sldMk cId="2503766921" sldId="281"/>
            <ac:spMk id="49" creationId="{7F57BEA8-497D-4AA8-8A18-BDCD696B25FE}"/>
          </ac:spMkLst>
        </pc:spChg>
        <pc:spChg chg="add">
          <ac:chgData name="Mao Liang Liu" userId="S::liu.maol@northeastern.edu::5ff3f799-d32d-4cdb-8768-ef57a302ecd0" providerId="AD" clId="Web-{5D5EF534-D877-4F4B-8F01-A7B7E710B8C5}" dt="2021-08-14T23:22:17.515" v="513"/>
          <ac:spMkLst>
            <pc:docMk/>
            <pc:sldMk cId="2503766921" sldId="281"/>
            <ac:spMk id="60" creationId="{7F57BEA8-497D-4AA8-8A18-BDCD696B25FE}"/>
          </ac:spMkLst>
        </pc:spChg>
        <pc:picChg chg="add mod ord">
          <ac:chgData name="Mao Liang Liu" userId="S::liu.maol@northeastern.edu::5ff3f799-d32d-4cdb-8768-ef57a302ecd0" providerId="AD" clId="Web-{5D5EF534-D877-4F4B-8F01-A7B7E710B8C5}" dt="2021-08-14T23:22:01.921" v="511"/>
          <ac:picMkLst>
            <pc:docMk/>
            <pc:sldMk cId="2503766921" sldId="281"/>
            <ac:picMk id="3" creationId="{B0CAF457-3637-42FB-86AF-E90870E99772}"/>
          </ac:picMkLst>
        </pc:picChg>
        <pc:cxnChg chg="del">
          <ac:chgData name="Mao Liang Liu" userId="S::liu.maol@northeastern.edu::5ff3f799-d32d-4cdb-8768-ef57a302ecd0" providerId="AD" clId="Web-{5D5EF534-D877-4F4B-8F01-A7B7E710B8C5}" dt="2021-08-14T23:22:01.921" v="511"/>
          <ac:cxnSpMkLst>
            <pc:docMk/>
            <pc:sldMk cId="2503766921" sldId="281"/>
            <ac:cxnSpMk id="42" creationId="{7E7C77BC-7138-40B1-A15B-20F57A494629}"/>
          </ac:cxnSpMkLst>
        </pc:cxnChg>
        <pc:cxnChg chg="add del">
          <ac:chgData name="Mao Liang Liu" userId="S::liu.maol@northeastern.edu::5ff3f799-d32d-4cdb-8768-ef57a302ecd0" providerId="AD" clId="Web-{5D5EF534-D877-4F4B-8F01-A7B7E710B8C5}" dt="2021-08-14T23:22:17.515" v="513"/>
          <ac:cxnSpMkLst>
            <pc:docMk/>
            <pc:sldMk cId="2503766921" sldId="281"/>
            <ac:cxnSpMk id="47" creationId="{D2E961F1-4A28-4A5F-BBD4-6E400E5E6C75}"/>
          </ac:cxnSpMkLst>
        </pc:cxnChg>
        <pc:cxnChg chg="add del">
          <ac:chgData name="Mao Liang Liu" userId="S::liu.maol@northeastern.edu::5ff3f799-d32d-4cdb-8768-ef57a302ecd0" providerId="AD" clId="Web-{5D5EF534-D877-4F4B-8F01-A7B7E710B8C5}" dt="2021-08-14T23:22:17.515" v="513"/>
          <ac:cxnSpMkLst>
            <pc:docMk/>
            <pc:sldMk cId="2503766921" sldId="281"/>
            <ac:cxnSpMk id="51" creationId="{A82415D3-DDE5-4D63-8CB3-23A5EC581B27}"/>
          </ac:cxnSpMkLst>
        </pc:cxnChg>
        <pc:cxnChg chg="add del">
          <ac:chgData name="Mao Liang Liu" userId="S::liu.maol@northeastern.edu::5ff3f799-d32d-4cdb-8768-ef57a302ecd0" providerId="AD" clId="Web-{5D5EF534-D877-4F4B-8F01-A7B7E710B8C5}" dt="2021-08-14T23:22:17.515" v="513"/>
          <ac:cxnSpMkLst>
            <pc:docMk/>
            <pc:sldMk cId="2503766921" sldId="281"/>
            <ac:cxnSpMk id="53" creationId="{AD7193FB-6AE6-4B3B-8F89-56B55DD63B4D}"/>
          </ac:cxnSpMkLst>
        </pc:cxnChg>
        <pc:cxnChg chg="add">
          <ac:chgData name="Mao Liang Liu" userId="S::liu.maol@northeastern.edu::5ff3f799-d32d-4cdb-8768-ef57a302ecd0" providerId="AD" clId="Web-{5D5EF534-D877-4F4B-8F01-A7B7E710B8C5}" dt="2021-08-14T23:22:17.515" v="513"/>
          <ac:cxnSpMkLst>
            <pc:docMk/>
            <pc:sldMk cId="2503766921" sldId="281"/>
            <ac:cxnSpMk id="58" creationId="{D2E961F1-4A28-4A5F-BBD4-6E400E5E6C75}"/>
          </ac:cxnSpMkLst>
        </pc:cxnChg>
        <pc:cxnChg chg="add">
          <ac:chgData name="Mao Liang Liu" userId="S::liu.maol@northeastern.edu::5ff3f799-d32d-4cdb-8768-ef57a302ecd0" providerId="AD" clId="Web-{5D5EF534-D877-4F4B-8F01-A7B7E710B8C5}" dt="2021-08-14T23:22:17.515" v="513"/>
          <ac:cxnSpMkLst>
            <pc:docMk/>
            <pc:sldMk cId="2503766921" sldId="281"/>
            <ac:cxnSpMk id="62" creationId="{A82415D3-DDE5-4D63-8CB3-23A5EC581B27}"/>
          </ac:cxnSpMkLst>
        </pc:cxnChg>
        <pc:cxnChg chg="add">
          <ac:chgData name="Mao Liang Liu" userId="S::liu.maol@northeastern.edu::5ff3f799-d32d-4cdb-8768-ef57a302ecd0" providerId="AD" clId="Web-{5D5EF534-D877-4F4B-8F01-A7B7E710B8C5}" dt="2021-08-14T23:22:17.515" v="513"/>
          <ac:cxnSpMkLst>
            <pc:docMk/>
            <pc:sldMk cId="2503766921" sldId="281"/>
            <ac:cxnSpMk id="64" creationId="{AD7193FB-6AE6-4B3B-8F89-56B55DD63B4D}"/>
          </ac:cxnSpMkLst>
        </pc:cxnChg>
      </pc:sldChg>
      <pc:sldChg chg="addSp delSp modSp add replId">
        <pc:chgData name="Mao Liang Liu" userId="S::liu.maol@northeastern.edu::5ff3f799-d32d-4cdb-8768-ef57a302ecd0" providerId="AD" clId="Web-{5D5EF534-D877-4F4B-8F01-A7B7E710B8C5}" dt="2021-08-14T23:21:46.905" v="509"/>
        <pc:sldMkLst>
          <pc:docMk/>
          <pc:sldMk cId="159012967" sldId="282"/>
        </pc:sldMkLst>
        <pc:spChg chg="mod">
          <ac:chgData name="Mao Liang Liu" userId="S::liu.maol@northeastern.edu::5ff3f799-d32d-4cdb-8768-ef57a302ecd0" providerId="AD" clId="Web-{5D5EF534-D877-4F4B-8F01-A7B7E710B8C5}" dt="2021-08-14T23:21:46.905" v="509"/>
          <ac:spMkLst>
            <pc:docMk/>
            <pc:sldMk cId="159012967" sldId="282"/>
            <ac:spMk id="2" creationId="{17A6257F-2D87-4E70-B097-8B171618EAD3}"/>
          </ac:spMkLst>
        </pc:spChg>
        <pc:spChg chg="del">
          <ac:chgData name="Mao Liang Liu" userId="S::liu.maol@northeastern.edu::5ff3f799-d32d-4cdb-8768-ef57a302ecd0" providerId="AD" clId="Web-{5D5EF534-D877-4F4B-8F01-A7B7E710B8C5}" dt="2021-08-14T23:21:44.170" v="508"/>
          <ac:spMkLst>
            <pc:docMk/>
            <pc:sldMk cId="159012967" sldId="282"/>
            <ac:spMk id="4" creationId="{09174B21-9556-4506-8195-AED75C77F58F}"/>
          </ac:spMkLst>
        </pc:spChg>
        <pc:spChg chg="del">
          <ac:chgData name="Mao Liang Liu" userId="S::liu.maol@northeastern.edu::5ff3f799-d32d-4cdb-8768-ef57a302ecd0" providerId="AD" clId="Web-{5D5EF534-D877-4F4B-8F01-A7B7E710B8C5}" dt="2021-08-14T23:21:46.905" v="509"/>
          <ac:spMkLst>
            <pc:docMk/>
            <pc:sldMk cId="159012967" sldId="282"/>
            <ac:spMk id="40" creationId="{823AC064-BC96-4F32-8AE1-B2FD38754823}"/>
          </ac:spMkLst>
        </pc:spChg>
        <pc:spChg chg="add">
          <ac:chgData name="Mao Liang Liu" userId="S::liu.maol@northeastern.edu::5ff3f799-d32d-4cdb-8768-ef57a302ecd0" providerId="AD" clId="Web-{5D5EF534-D877-4F4B-8F01-A7B7E710B8C5}" dt="2021-08-14T23:21:46.905" v="509"/>
          <ac:spMkLst>
            <pc:docMk/>
            <pc:sldMk cId="159012967" sldId="282"/>
            <ac:spMk id="49" creationId="{7F57BEA8-497D-4AA8-8A18-BDCD696B25FE}"/>
          </ac:spMkLst>
        </pc:spChg>
        <pc:picChg chg="add mod ord">
          <ac:chgData name="Mao Liang Liu" userId="S::liu.maol@northeastern.edu::5ff3f799-d32d-4cdb-8768-ef57a302ecd0" providerId="AD" clId="Web-{5D5EF534-D877-4F4B-8F01-A7B7E710B8C5}" dt="2021-08-14T23:21:46.905" v="509"/>
          <ac:picMkLst>
            <pc:docMk/>
            <pc:sldMk cId="159012967" sldId="282"/>
            <ac:picMk id="3" creationId="{4E6E86F6-F68F-49F9-8D68-0EFE66D471AE}"/>
          </ac:picMkLst>
        </pc:picChg>
        <pc:cxnChg chg="del">
          <ac:chgData name="Mao Liang Liu" userId="S::liu.maol@northeastern.edu::5ff3f799-d32d-4cdb-8768-ef57a302ecd0" providerId="AD" clId="Web-{5D5EF534-D877-4F4B-8F01-A7B7E710B8C5}" dt="2021-08-14T23:21:46.905" v="509"/>
          <ac:cxnSpMkLst>
            <pc:docMk/>
            <pc:sldMk cId="159012967" sldId="282"/>
            <ac:cxnSpMk id="42" creationId="{7E7C77BC-7138-40B1-A15B-20F57A494629}"/>
          </ac:cxnSpMkLst>
        </pc:cxnChg>
        <pc:cxnChg chg="add">
          <ac:chgData name="Mao Liang Liu" userId="S::liu.maol@northeastern.edu::5ff3f799-d32d-4cdb-8768-ef57a302ecd0" providerId="AD" clId="Web-{5D5EF534-D877-4F4B-8F01-A7B7E710B8C5}" dt="2021-08-14T23:21:46.905" v="509"/>
          <ac:cxnSpMkLst>
            <pc:docMk/>
            <pc:sldMk cId="159012967" sldId="282"/>
            <ac:cxnSpMk id="47" creationId="{D2E961F1-4A28-4A5F-BBD4-6E400E5E6C75}"/>
          </ac:cxnSpMkLst>
        </pc:cxnChg>
        <pc:cxnChg chg="add">
          <ac:chgData name="Mao Liang Liu" userId="S::liu.maol@northeastern.edu::5ff3f799-d32d-4cdb-8768-ef57a302ecd0" providerId="AD" clId="Web-{5D5EF534-D877-4F4B-8F01-A7B7E710B8C5}" dt="2021-08-14T23:21:46.905" v="509"/>
          <ac:cxnSpMkLst>
            <pc:docMk/>
            <pc:sldMk cId="159012967" sldId="282"/>
            <ac:cxnSpMk id="51" creationId="{A82415D3-DDE5-4D63-8CB3-23A5EC581B27}"/>
          </ac:cxnSpMkLst>
        </pc:cxnChg>
        <pc:cxnChg chg="add">
          <ac:chgData name="Mao Liang Liu" userId="S::liu.maol@northeastern.edu::5ff3f799-d32d-4cdb-8768-ef57a302ecd0" providerId="AD" clId="Web-{5D5EF534-D877-4F4B-8F01-A7B7E710B8C5}" dt="2021-08-14T23:21:46.905" v="509"/>
          <ac:cxnSpMkLst>
            <pc:docMk/>
            <pc:sldMk cId="159012967" sldId="282"/>
            <ac:cxnSpMk id="53" creationId="{AD7193FB-6AE6-4B3B-8F89-56B55DD63B4D}"/>
          </ac:cxnSpMkLst>
        </pc:cxnChg>
      </pc:sldChg>
      <pc:sldChg chg="addSp delSp modSp add replId">
        <pc:chgData name="Mao Liang Liu" userId="S::liu.maol@northeastern.edu::5ff3f799-d32d-4cdb-8768-ef57a302ecd0" providerId="AD" clId="Web-{5D5EF534-D877-4F4B-8F01-A7B7E710B8C5}" dt="2021-08-14T23:27:01.982" v="550"/>
        <pc:sldMkLst>
          <pc:docMk/>
          <pc:sldMk cId="4222105235" sldId="283"/>
        </pc:sldMkLst>
        <pc:spChg chg="mod ord">
          <ac:chgData name="Mao Liang Liu" userId="S::liu.maol@northeastern.edu::5ff3f799-d32d-4cdb-8768-ef57a302ecd0" providerId="AD" clId="Web-{5D5EF534-D877-4F4B-8F01-A7B7E710B8C5}" dt="2021-08-14T23:27:01.982" v="550"/>
          <ac:spMkLst>
            <pc:docMk/>
            <pc:sldMk cId="4222105235" sldId="283"/>
            <ac:spMk id="2" creationId="{17A6257F-2D87-4E70-B097-8B171618EAD3}"/>
          </ac:spMkLst>
        </pc:spChg>
        <pc:spChg chg="add del mod">
          <ac:chgData name="Mao Liang Liu" userId="S::liu.maol@northeastern.edu::5ff3f799-d32d-4cdb-8768-ef57a302ecd0" providerId="AD" clId="Web-{5D5EF534-D877-4F4B-8F01-A7B7E710B8C5}" dt="2021-08-14T23:25:32.995" v="533"/>
          <ac:spMkLst>
            <pc:docMk/>
            <pc:sldMk cId="4222105235" sldId="283"/>
            <ac:spMk id="5" creationId="{12403994-FAB5-4D17-87CD-EDB5CDD0CEEC}"/>
          </ac:spMkLst>
        </pc:spChg>
        <pc:spChg chg="add del">
          <ac:chgData name="Mao Liang Liu" userId="S::liu.maol@northeastern.edu::5ff3f799-d32d-4cdb-8768-ef57a302ecd0" providerId="AD" clId="Web-{5D5EF534-D877-4F4B-8F01-A7B7E710B8C5}" dt="2021-08-14T23:26:51.778" v="549"/>
          <ac:spMkLst>
            <pc:docMk/>
            <pc:sldMk cId="4222105235" sldId="283"/>
            <ac:spMk id="49" creationId="{7F57BEA8-497D-4AA8-8A18-BDCD696B25FE}"/>
          </ac:spMkLst>
        </pc:spChg>
        <pc:spChg chg="add del">
          <ac:chgData name="Mao Liang Liu" userId="S::liu.maol@northeastern.edu::5ff3f799-d32d-4cdb-8768-ef57a302ecd0" providerId="AD" clId="Web-{5D5EF534-D877-4F4B-8F01-A7B7E710B8C5}" dt="2021-08-14T23:26:35.278" v="544"/>
          <ac:spMkLst>
            <pc:docMk/>
            <pc:sldMk cId="4222105235" sldId="283"/>
            <ac:spMk id="55" creationId="{FB5B0058-AF13-4859-B429-4EDDE2A26F7F}"/>
          </ac:spMkLst>
        </pc:spChg>
        <pc:spChg chg="add del">
          <ac:chgData name="Mao Liang Liu" userId="S::liu.maol@northeastern.edu::5ff3f799-d32d-4cdb-8768-ef57a302ecd0" providerId="AD" clId="Web-{5D5EF534-D877-4F4B-8F01-A7B7E710B8C5}" dt="2021-08-14T23:26:38.590" v="546"/>
          <ac:spMkLst>
            <pc:docMk/>
            <pc:sldMk cId="4222105235" sldId="283"/>
            <ac:spMk id="56" creationId="{03AF1C04-3FEF-41BD-BB84-2F263765BEBC}"/>
          </ac:spMkLst>
        </pc:spChg>
        <pc:spChg chg="add del">
          <ac:chgData name="Mao Liang Liu" userId="S::liu.maol@northeastern.edu::5ff3f799-d32d-4cdb-8768-ef57a302ecd0" providerId="AD" clId="Web-{5D5EF534-D877-4F4B-8F01-A7B7E710B8C5}" dt="2021-08-14T23:26:38.590" v="546"/>
          <ac:spMkLst>
            <pc:docMk/>
            <pc:sldMk cId="4222105235" sldId="283"/>
            <ac:spMk id="57" creationId="{46F8EB0A-80E4-4D34-B430-CE8844F26247}"/>
          </ac:spMkLst>
        </pc:spChg>
        <pc:spChg chg="add del">
          <ac:chgData name="Mao Liang Liu" userId="S::liu.maol@northeastern.edu::5ff3f799-d32d-4cdb-8768-ef57a302ecd0" providerId="AD" clId="Web-{5D5EF534-D877-4F4B-8F01-A7B7E710B8C5}" dt="2021-08-14T23:26:31.481" v="542"/>
          <ac:spMkLst>
            <pc:docMk/>
            <pc:sldMk cId="4222105235" sldId="283"/>
            <ac:spMk id="58" creationId="{3B47FC9C-2ED3-4100-A4EF-E8CDFEE106C9}"/>
          </ac:spMkLst>
        </pc:spChg>
        <pc:spChg chg="add del">
          <ac:chgData name="Mao Liang Liu" userId="S::liu.maol@northeastern.edu::5ff3f799-d32d-4cdb-8768-ef57a302ecd0" providerId="AD" clId="Web-{5D5EF534-D877-4F4B-8F01-A7B7E710B8C5}" dt="2021-08-14T23:26:51.763" v="548"/>
          <ac:spMkLst>
            <pc:docMk/>
            <pc:sldMk cId="4222105235" sldId="283"/>
            <ac:spMk id="61" creationId="{913AE63C-D5B4-45D1-ACFC-648CFFCF9805}"/>
          </ac:spMkLst>
        </pc:spChg>
        <pc:spChg chg="add del">
          <ac:chgData name="Mao Liang Liu" userId="S::liu.maol@northeastern.edu::5ff3f799-d32d-4cdb-8768-ef57a302ecd0" providerId="AD" clId="Web-{5D5EF534-D877-4F4B-8F01-A7B7E710B8C5}" dt="2021-08-14T23:26:51.763" v="548"/>
          <ac:spMkLst>
            <pc:docMk/>
            <pc:sldMk cId="4222105235" sldId="283"/>
            <ac:spMk id="63" creationId="{34DE9D20-D6C2-4834-9EE9-EC583F3FE571}"/>
          </ac:spMkLst>
        </pc:spChg>
        <pc:spChg chg="add del">
          <ac:chgData name="Mao Liang Liu" userId="S::liu.maol@northeastern.edu::5ff3f799-d32d-4cdb-8768-ef57a302ecd0" providerId="AD" clId="Web-{5D5EF534-D877-4F4B-8F01-A7B7E710B8C5}" dt="2021-08-14T23:27:01.982" v="550"/>
          <ac:spMkLst>
            <pc:docMk/>
            <pc:sldMk cId="4222105235" sldId="283"/>
            <ac:spMk id="67" creationId="{247AB924-1B87-43FC-B7C7-B112D5C51A0E}"/>
          </ac:spMkLst>
        </pc:spChg>
        <pc:spChg chg="add">
          <ac:chgData name="Mao Liang Liu" userId="S::liu.maol@northeastern.edu::5ff3f799-d32d-4cdb-8768-ef57a302ecd0" providerId="AD" clId="Web-{5D5EF534-D877-4F4B-8F01-A7B7E710B8C5}" dt="2021-08-14T23:27:01.982" v="550"/>
          <ac:spMkLst>
            <pc:docMk/>
            <pc:sldMk cId="4222105235" sldId="283"/>
            <ac:spMk id="76" creationId="{46C2E80F-49A6-4372-B103-219D417A55ED}"/>
          </ac:spMkLst>
        </pc:spChg>
        <pc:spChg chg="add del">
          <ac:chgData name="Mao Liang Liu" userId="S::liu.maol@northeastern.edu::5ff3f799-d32d-4cdb-8768-ef57a302ecd0" providerId="AD" clId="Web-{5D5EF534-D877-4F4B-8F01-A7B7E710B8C5}" dt="2021-08-14T23:26:51.763" v="548"/>
          <ac:spMkLst>
            <pc:docMk/>
            <pc:sldMk cId="4222105235" sldId="283"/>
            <ac:spMk id="77" creationId="{665A7682-B221-4DC6-BFF7-F2D6F83D1533}"/>
          </ac:spMkLst>
        </pc:spChg>
        <pc:grpChg chg="add del">
          <ac:chgData name="Mao Liang Liu" userId="S::liu.maol@northeastern.edu::5ff3f799-d32d-4cdb-8768-ef57a302ecd0" providerId="AD" clId="Web-{5D5EF534-D877-4F4B-8F01-A7B7E710B8C5}" dt="2021-08-14T23:26:38.590" v="546"/>
          <ac:grpSpMkLst>
            <pc:docMk/>
            <pc:sldMk cId="4222105235" sldId="283"/>
            <ac:grpSpMk id="59" creationId="{1AA68FC0-31A7-40CD-8A3D-FD637E5CF981}"/>
          </ac:grpSpMkLst>
        </pc:grpChg>
        <pc:grpChg chg="add del">
          <ac:chgData name="Mao Liang Liu" userId="S::liu.maol@northeastern.edu::5ff3f799-d32d-4cdb-8768-ef57a302ecd0" providerId="AD" clId="Web-{5D5EF534-D877-4F4B-8F01-A7B7E710B8C5}" dt="2021-08-14T23:26:51.763" v="548"/>
          <ac:grpSpMkLst>
            <pc:docMk/>
            <pc:sldMk cId="4222105235" sldId="283"/>
            <ac:grpSpMk id="64" creationId="{D2BEE71A-353E-49B4-9F8D-D2E784E501D9}"/>
          </ac:grpSpMkLst>
        </pc:grpChg>
        <pc:grpChg chg="add del">
          <ac:chgData name="Mao Liang Liu" userId="S::liu.maol@northeastern.edu::5ff3f799-d32d-4cdb-8768-ef57a302ecd0" providerId="AD" clId="Web-{5D5EF534-D877-4F4B-8F01-A7B7E710B8C5}" dt="2021-08-14T23:26:38.590" v="546"/>
          <ac:grpSpMkLst>
            <pc:docMk/>
            <pc:sldMk cId="4222105235" sldId="283"/>
            <ac:grpSpMk id="66" creationId="{E1E82EF6-7812-4044-984D-2F74E003969D}"/>
          </ac:grpSpMkLst>
        </pc:grpChg>
        <pc:grpChg chg="add del">
          <ac:chgData name="Mao Liang Liu" userId="S::liu.maol@northeastern.edu::5ff3f799-d32d-4cdb-8768-ef57a302ecd0" providerId="AD" clId="Web-{5D5EF534-D877-4F4B-8F01-A7B7E710B8C5}" dt="2021-08-14T23:26:51.763" v="548"/>
          <ac:grpSpMkLst>
            <pc:docMk/>
            <pc:sldMk cId="4222105235" sldId="283"/>
            <ac:grpSpMk id="68" creationId="{43F5E015-E085-4624-B431-B42414448684}"/>
          </ac:grpSpMkLst>
        </pc:grpChg>
        <pc:grpChg chg="add del">
          <ac:chgData name="Mao Liang Liu" userId="S::liu.maol@northeastern.edu::5ff3f799-d32d-4cdb-8768-ef57a302ecd0" providerId="AD" clId="Web-{5D5EF534-D877-4F4B-8F01-A7B7E710B8C5}" dt="2021-08-14T23:26:38.590" v="546"/>
          <ac:grpSpMkLst>
            <pc:docMk/>
            <pc:sldMk cId="4222105235" sldId="283"/>
            <ac:grpSpMk id="70" creationId="{43F5E015-E085-4624-B431-B42414448684}"/>
          </ac:grpSpMkLst>
        </pc:grpChg>
        <pc:picChg chg="del">
          <ac:chgData name="Mao Liang Liu" userId="S::liu.maol@northeastern.edu::5ff3f799-d32d-4cdb-8768-ef57a302ecd0" providerId="AD" clId="Web-{5D5EF534-D877-4F4B-8F01-A7B7E710B8C5}" dt="2021-08-14T23:25:30.526" v="532"/>
          <ac:picMkLst>
            <pc:docMk/>
            <pc:sldMk cId="4222105235" sldId="283"/>
            <ac:picMk id="3" creationId="{4E6E86F6-F68F-49F9-8D68-0EFE66D471AE}"/>
          </ac:picMkLst>
        </pc:picChg>
        <pc:picChg chg="add mod ord">
          <ac:chgData name="Mao Liang Liu" userId="S::liu.maol@northeastern.edu::5ff3f799-d32d-4cdb-8768-ef57a302ecd0" providerId="AD" clId="Web-{5D5EF534-D877-4F4B-8F01-A7B7E710B8C5}" dt="2021-08-14T23:27:01.982" v="550"/>
          <ac:picMkLst>
            <pc:docMk/>
            <pc:sldMk cId="4222105235" sldId="283"/>
            <ac:picMk id="6" creationId="{B3421C05-4494-4BB2-BD9B-B92439B61305}"/>
          </ac:picMkLst>
        </pc:picChg>
        <pc:picChg chg="add mod ord">
          <ac:chgData name="Mao Liang Liu" userId="S::liu.maol@northeastern.edu::5ff3f799-d32d-4cdb-8768-ef57a302ecd0" providerId="AD" clId="Web-{5D5EF534-D877-4F4B-8F01-A7B7E710B8C5}" dt="2021-08-14T23:27:01.982" v="550"/>
          <ac:picMkLst>
            <pc:docMk/>
            <pc:sldMk cId="4222105235" sldId="283"/>
            <ac:picMk id="7" creationId="{96FA7E6C-F62C-4B99-9846-B849270E2C5B}"/>
          </ac:picMkLst>
        </pc:picChg>
        <pc:picChg chg="add mod">
          <ac:chgData name="Mao Liang Liu" userId="S::liu.maol@northeastern.edu::5ff3f799-d32d-4cdb-8768-ef57a302ecd0" providerId="AD" clId="Web-{5D5EF534-D877-4F4B-8F01-A7B7E710B8C5}" dt="2021-08-14T23:27:01.982" v="550"/>
          <ac:picMkLst>
            <pc:docMk/>
            <pc:sldMk cId="4222105235" sldId="283"/>
            <ac:picMk id="8" creationId="{2C4A5D84-D543-44FD-B49B-D33110E74776}"/>
          </ac:picMkLst>
        </pc:picChg>
        <pc:cxnChg chg="add del">
          <ac:chgData name="Mao Liang Liu" userId="S::liu.maol@northeastern.edu::5ff3f799-d32d-4cdb-8768-ef57a302ecd0" providerId="AD" clId="Web-{5D5EF534-D877-4F4B-8F01-A7B7E710B8C5}" dt="2021-08-14T23:26:51.778" v="549"/>
          <ac:cxnSpMkLst>
            <pc:docMk/>
            <pc:sldMk cId="4222105235" sldId="283"/>
            <ac:cxnSpMk id="47" creationId="{D2E961F1-4A28-4A5F-BBD4-6E400E5E6C75}"/>
          </ac:cxnSpMkLst>
        </pc:cxnChg>
        <pc:cxnChg chg="add del">
          <ac:chgData name="Mao Liang Liu" userId="S::liu.maol@northeastern.edu::5ff3f799-d32d-4cdb-8768-ef57a302ecd0" providerId="AD" clId="Web-{5D5EF534-D877-4F4B-8F01-A7B7E710B8C5}" dt="2021-08-14T23:26:51.778" v="549"/>
          <ac:cxnSpMkLst>
            <pc:docMk/>
            <pc:sldMk cId="4222105235" sldId="283"/>
            <ac:cxnSpMk id="51" creationId="{A82415D3-DDE5-4D63-8CB3-23A5EC581B27}"/>
          </ac:cxnSpMkLst>
        </pc:cxnChg>
        <pc:cxnChg chg="add del">
          <ac:chgData name="Mao Liang Liu" userId="S::liu.maol@northeastern.edu::5ff3f799-d32d-4cdb-8768-ef57a302ecd0" providerId="AD" clId="Web-{5D5EF534-D877-4F4B-8F01-A7B7E710B8C5}" dt="2021-08-14T23:26:51.778" v="549"/>
          <ac:cxnSpMkLst>
            <pc:docMk/>
            <pc:sldMk cId="4222105235" sldId="283"/>
            <ac:cxnSpMk id="53" creationId="{AD7193FB-6AE6-4B3B-8F89-56B55DD63B4D}"/>
          </ac:cxnSpMkLst>
        </pc:cxnChg>
        <pc:cxnChg chg="add del">
          <ac:chgData name="Mao Liang Liu" userId="S::liu.maol@northeastern.edu::5ff3f799-d32d-4cdb-8768-ef57a302ecd0" providerId="AD" clId="Web-{5D5EF534-D877-4F4B-8F01-A7B7E710B8C5}" dt="2021-08-14T23:26:35.278" v="544"/>
          <ac:cxnSpMkLst>
            <pc:docMk/>
            <pc:sldMk cId="4222105235" sldId="283"/>
            <ac:cxnSpMk id="60" creationId="{07A9243D-8FC3-4B36-874B-55906B03F484}"/>
          </ac:cxnSpMkLst>
        </pc:cxnChg>
        <pc:cxnChg chg="add del">
          <ac:chgData name="Mao Liang Liu" userId="S::liu.maol@northeastern.edu::5ff3f799-d32d-4cdb-8768-ef57a302ecd0" providerId="AD" clId="Web-{5D5EF534-D877-4F4B-8F01-A7B7E710B8C5}" dt="2021-08-14T23:26:35.278" v="544"/>
          <ac:cxnSpMkLst>
            <pc:docMk/>
            <pc:sldMk cId="4222105235" sldId="283"/>
            <ac:cxnSpMk id="62" creationId="{86A3C11F-06C7-4C4D-A907-4F4DAA902FA4}"/>
          </ac:cxnSpMkLst>
        </pc:cxnChg>
        <pc:cxnChg chg="add del">
          <ac:chgData name="Mao Liang Liu" userId="S::liu.maol@northeastern.edu::5ff3f799-d32d-4cdb-8768-ef57a302ecd0" providerId="AD" clId="Web-{5D5EF534-D877-4F4B-8F01-A7B7E710B8C5}" dt="2021-08-14T23:27:01.982" v="550"/>
          <ac:cxnSpMkLst>
            <pc:docMk/>
            <pc:sldMk cId="4222105235" sldId="283"/>
            <ac:cxnSpMk id="65" creationId="{99AE2756-0FC4-4155-83E7-58AAAB63E757}"/>
          </ac:cxnSpMkLst>
        </pc:cxnChg>
        <pc:cxnChg chg="add del">
          <ac:chgData name="Mao Liang Liu" userId="S::liu.maol@northeastern.edu::5ff3f799-d32d-4cdb-8768-ef57a302ecd0" providerId="AD" clId="Web-{5D5EF534-D877-4F4B-8F01-A7B7E710B8C5}" dt="2021-08-14T23:27:01.982" v="550"/>
          <ac:cxnSpMkLst>
            <pc:docMk/>
            <pc:sldMk cId="4222105235" sldId="283"/>
            <ac:cxnSpMk id="69" creationId="{818DC98F-4057-4645-B948-F604F39A9CFE}"/>
          </ac:cxnSpMkLst>
        </pc:cxnChg>
        <pc:cxnChg chg="add del">
          <ac:chgData name="Mao Liang Liu" userId="S::liu.maol@northeastern.edu::5ff3f799-d32d-4cdb-8768-ef57a302ecd0" providerId="AD" clId="Web-{5D5EF534-D877-4F4B-8F01-A7B7E710B8C5}" dt="2021-08-14T23:27:01.982" v="550"/>
          <ac:cxnSpMkLst>
            <pc:docMk/>
            <pc:sldMk cId="4222105235" sldId="283"/>
            <ac:cxnSpMk id="71" creationId="{DAD2B705-4A9B-408D-AA80-4F41045E09DE}"/>
          </ac:cxnSpMkLst>
        </pc:cxnChg>
      </pc:sldChg>
      <pc:sldChg chg="new del">
        <pc:chgData name="Mao Liang Liu" userId="S::liu.maol@northeastern.edu::5ff3f799-d32d-4cdb-8768-ef57a302ecd0" providerId="AD" clId="Web-{5D5EF534-D877-4F4B-8F01-A7B7E710B8C5}" dt="2021-08-14T23:30:12.518" v="568"/>
        <pc:sldMkLst>
          <pc:docMk/>
          <pc:sldMk cId="356705318" sldId="284"/>
        </pc:sldMkLst>
      </pc:sldChg>
      <pc:sldChg chg="addSp delSp modSp add replId modNotes">
        <pc:chgData name="Mao Liang Liu" userId="S::liu.maol@northeastern.edu::5ff3f799-d32d-4cdb-8768-ef57a302ecd0" providerId="AD" clId="Web-{5D5EF534-D877-4F4B-8F01-A7B7E710B8C5}" dt="2021-08-14T23:32:20.788" v="606"/>
        <pc:sldMkLst>
          <pc:docMk/>
          <pc:sldMk cId="2225203207" sldId="285"/>
        </pc:sldMkLst>
        <pc:spChg chg="mod">
          <ac:chgData name="Mao Liang Liu" userId="S::liu.maol@northeastern.edu::5ff3f799-d32d-4cdb-8768-ef57a302ecd0" providerId="AD" clId="Web-{5D5EF534-D877-4F4B-8F01-A7B7E710B8C5}" dt="2021-08-14T23:31:19.270" v="580"/>
          <ac:spMkLst>
            <pc:docMk/>
            <pc:sldMk cId="2225203207" sldId="285"/>
            <ac:spMk id="2" creationId="{17A6257F-2D87-4E70-B097-8B171618EAD3}"/>
          </ac:spMkLst>
        </pc:spChg>
        <pc:spChg chg="add del mod">
          <ac:chgData name="Mao Liang Liu" userId="S::liu.maol@northeastern.edu::5ff3f799-d32d-4cdb-8768-ef57a302ecd0" providerId="AD" clId="Web-{5D5EF534-D877-4F4B-8F01-A7B7E710B8C5}" dt="2021-08-14T23:31:16.458" v="579"/>
          <ac:spMkLst>
            <pc:docMk/>
            <pc:sldMk cId="2225203207" sldId="285"/>
            <ac:spMk id="5" creationId="{CCDA6884-5912-4139-BE13-166D332A75C9}"/>
          </ac:spMkLst>
        </pc:spChg>
        <pc:spChg chg="del">
          <ac:chgData name="Mao Liang Liu" userId="S::liu.maol@northeastern.edu::5ff3f799-d32d-4cdb-8768-ef57a302ecd0" providerId="AD" clId="Web-{5D5EF534-D877-4F4B-8F01-A7B7E710B8C5}" dt="2021-08-14T23:31:19.270" v="580"/>
          <ac:spMkLst>
            <pc:docMk/>
            <pc:sldMk cId="2225203207" sldId="285"/>
            <ac:spMk id="49" creationId="{7F57BEA8-497D-4AA8-8A18-BDCD696B25FE}"/>
          </ac:spMkLst>
        </pc:spChg>
        <pc:spChg chg="add">
          <ac:chgData name="Mao Liang Liu" userId="S::liu.maol@northeastern.edu::5ff3f799-d32d-4cdb-8768-ef57a302ecd0" providerId="AD" clId="Web-{5D5EF534-D877-4F4B-8F01-A7B7E710B8C5}" dt="2021-08-14T23:31:19.270" v="580"/>
          <ac:spMkLst>
            <pc:docMk/>
            <pc:sldMk cId="2225203207" sldId="285"/>
            <ac:spMk id="60" creationId="{7F57BEA8-497D-4AA8-8A18-BDCD696B25FE}"/>
          </ac:spMkLst>
        </pc:spChg>
        <pc:picChg chg="del">
          <ac:chgData name="Mao Liang Liu" userId="S::liu.maol@northeastern.edu::5ff3f799-d32d-4cdb-8768-ef57a302ecd0" providerId="AD" clId="Web-{5D5EF534-D877-4F4B-8F01-A7B7E710B8C5}" dt="2021-08-14T23:30:35.175" v="578"/>
          <ac:picMkLst>
            <pc:docMk/>
            <pc:sldMk cId="2225203207" sldId="285"/>
            <ac:picMk id="3" creationId="{4E6E86F6-F68F-49F9-8D68-0EFE66D471AE}"/>
          </ac:picMkLst>
        </pc:picChg>
        <pc:picChg chg="add mod ord">
          <ac:chgData name="Mao Liang Liu" userId="S::liu.maol@northeastern.edu::5ff3f799-d32d-4cdb-8768-ef57a302ecd0" providerId="AD" clId="Web-{5D5EF534-D877-4F4B-8F01-A7B7E710B8C5}" dt="2021-08-14T23:31:19.270" v="580"/>
          <ac:picMkLst>
            <pc:docMk/>
            <pc:sldMk cId="2225203207" sldId="285"/>
            <ac:picMk id="6" creationId="{7BC29648-410C-4395-A7E4-2B86F19CBC34}"/>
          </ac:picMkLst>
        </pc:picChg>
        <pc:cxnChg chg="del">
          <ac:chgData name="Mao Liang Liu" userId="S::liu.maol@northeastern.edu::5ff3f799-d32d-4cdb-8768-ef57a302ecd0" providerId="AD" clId="Web-{5D5EF534-D877-4F4B-8F01-A7B7E710B8C5}" dt="2021-08-14T23:31:19.270" v="580"/>
          <ac:cxnSpMkLst>
            <pc:docMk/>
            <pc:sldMk cId="2225203207" sldId="285"/>
            <ac:cxnSpMk id="47" creationId="{D2E961F1-4A28-4A5F-BBD4-6E400E5E6C75}"/>
          </ac:cxnSpMkLst>
        </pc:cxnChg>
        <pc:cxnChg chg="del">
          <ac:chgData name="Mao Liang Liu" userId="S::liu.maol@northeastern.edu::5ff3f799-d32d-4cdb-8768-ef57a302ecd0" providerId="AD" clId="Web-{5D5EF534-D877-4F4B-8F01-A7B7E710B8C5}" dt="2021-08-14T23:31:19.270" v="580"/>
          <ac:cxnSpMkLst>
            <pc:docMk/>
            <pc:sldMk cId="2225203207" sldId="285"/>
            <ac:cxnSpMk id="51" creationId="{A82415D3-DDE5-4D63-8CB3-23A5EC581B27}"/>
          </ac:cxnSpMkLst>
        </pc:cxnChg>
        <pc:cxnChg chg="del">
          <ac:chgData name="Mao Liang Liu" userId="S::liu.maol@northeastern.edu::5ff3f799-d32d-4cdb-8768-ef57a302ecd0" providerId="AD" clId="Web-{5D5EF534-D877-4F4B-8F01-A7B7E710B8C5}" dt="2021-08-14T23:31:19.270" v="580"/>
          <ac:cxnSpMkLst>
            <pc:docMk/>
            <pc:sldMk cId="2225203207" sldId="285"/>
            <ac:cxnSpMk id="53" creationId="{AD7193FB-6AE6-4B3B-8F89-56B55DD63B4D}"/>
          </ac:cxnSpMkLst>
        </pc:cxnChg>
        <pc:cxnChg chg="add">
          <ac:chgData name="Mao Liang Liu" userId="S::liu.maol@northeastern.edu::5ff3f799-d32d-4cdb-8768-ef57a302ecd0" providerId="AD" clId="Web-{5D5EF534-D877-4F4B-8F01-A7B7E710B8C5}" dt="2021-08-14T23:31:19.270" v="580"/>
          <ac:cxnSpMkLst>
            <pc:docMk/>
            <pc:sldMk cId="2225203207" sldId="285"/>
            <ac:cxnSpMk id="58" creationId="{D2E961F1-4A28-4A5F-BBD4-6E400E5E6C75}"/>
          </ac:cxnSpMkLst>
        </pc:cxnChg>
        <pc:cxnChg chg="add">
          <ac:chgData name="Mao Liang Liu" userId="S::liu.maol@northeastern.edu::5ff3f799-d32d-4cdb-8768-ef57a302ecd0" providerId="AD" clId="Web-{5D5EF534-D877-4F4B-8F01-A7B7E710B8C5}" dt="2021-08-14T23:31:19.270" v="580"/>
          <ac:cxnSpMkLst>
            <pc:docMk/>
            <pc:sldMk cId="2225203207" sldId="285"/>
            <ac:cxnSpMk id="62" creationId="{A82415D3-DDE5-4D63-8CB3-23A5EC581B27}"/>
          </ac:cxnSpMkLst>
        </pc:cxnChg>
        <pc:cxnChg chg="add">
          <ac:chgData name="Mao Liang Liu" userId="S::liu.maol@northeastern.edu::5ff3f799-d32d-4cdb-8768-ef57a302ecd0" providerId="AD" clId="Web-{5D5EF534-D877-4F4B-8F01-A7B7E710B8C5}" dt="2021-08-14T23:31:19.270" v="580"/>
          <ac:cxnSpMkLst>
            <pc:docMk/>
            <pc:sldMk cId="2225203207" sldId="285"/>
            <ac:cxnSpMk id="64" creationId="{AD7193FB-6AE6-4B3B-8F89-56B55DD63B4D}"/>
          </ac:cxnSpMkLst>
        </pc:cxnChg>
      </pc:sldChg>
      <pc:sldMasterChg chg="add del addSldLayout delSldLayout">
        <pc:chgData name="Mao Liang Liu" userId="S::liu.maol@northeastern.edu::5ff3f799-d32d-4cdb-8768-ef57a302ecd0" providerId="AD" clId="Web-{5D5EF534-D877-4F4B-8F01-A7B7E710B8C5}" dt="2021-08-14T21:26:20.282" v="20"/>
        <pc:sldMasterMkLst>
          <pc:docMk/>
          <pc:sldMasterMk cId="2460954070" sldId="2147483660"/>
        </pc:sldMasterMkLst>
        <pc:sldLayoutChg chg="add del">
          <pc:chgData name="Mao Liang Liu" userId="S::liu.maol@northeastern.edu::5ff3f799-d32d-4cdb-8768-ef57a302ecd0" providerId="AD" clId="Web-{5D5EF534-D877-4F4B-8F01-A7B7E710B8C5}" dt="2021-08-14T21:26:20.282" v="20"/>
          <pc:sldLayoutMkLst>
            <pc:docMk/>
            <pc:sldMasterMk cId="2460954070" sldId="2147483660"/>
            <pc:sldLayoutMk cId="2385387890" sldId="2147483661"/>
          </pc:sldLayoutMkLst>
        </pc:sldLayoutChg>
        <pc:sldLayoutChg chg="add del">
          <pc:chgData name="Mao Liang Liu" userId="S::liu.maol@northeastern.edu::5ff3f799-d32d-4cdb-8768-ef57a302ecd0" providerId="AD" clId="Web-{5D5EF534-D877-4F4B-8F01-A7B7E710B8C5}" dt="2021-08-14T21:26:20.282" v="20"/>
          <pc:sldLayoutMkLst>
            <pc:docMk/>
            <pc:sldMasterMk cId="2460954070" sldId="2147483660"/>
            <pc:sldLayoutMk cId="949138452" sldId="2147483662"/>
          </pc:sldLayoutMkLst>
        </pc:sldLayoutChg>
        <pc:sldLayoutChg chg="add del">
          <pc:chgData name="Mao Liang Liu" userId="S::liu.maol@northeastern.edu::5ff3f799-d32d-4cdb-8768-ef57a302ecd0" providerId="AD" clId="Web-{5D5EF534-D877-4F4B-8F01-A7B7E710B8C5}" dt="2021-08-14T21:26:20.282" v="20"/>
          <pc:sldLayoutMkLst>
            <pc:docMk/>
            <pc:sldMasterMk cId="2460954070" sldId="2147483660"/>
            <pc:sldLayoutMk cId="2591524520" sldId="2147483663"/>
          </pc:sldLayoutMkLst>
        </pc:sldLayoutChg>
        <pc:sldLayoutChg chg="add del">
          <pc:chgData name="Mao Liang Liu" userId="S::liu.maol@northeastern.edu::5ff3f799-d32d-4cdb-8768-ef57a302ecd0" providerId="AD" clId="Web-{5D5EF534-D877-4F4B-8F01-A7B7E710B8C5}" dt="2021-08-14T21:26:20.282" v="20"/>
          <pc:sldLayoutMkLst>
            <pc:docMk/>
            <pc:sldMasterMk cId="2460954070" sldId="2147483660"/>
            <pc:sldLayoutMk cId="1203092039" sldId="2147483664"/>
          </pc:sldLayoutMkLst>
        </pc:sldLayoutChg>
        <pc:sldLayoutChg chg="add del">
          <pc:chgData name="Mao Liang Liu" userId="S::liu.maol@northeastern.edu::5ff3f799-d32d-4cdb-8768-ef57a302ecd0" providerId="AD" clId="Web-{5D5EF534-D877-4F4B-8F01-A7B7E710B8C5}" dt="2021-08-14T21:26:20.282" v="20"/>
          <pc:sldLayoutMkLst>
            <pc:docMk/>
            <pc:sldMasterMk cId="2460954070" sldId="2147483660"/>
            <pc:sldLayoutMk cId="3733172339" sldId="2147483665"/>
          </pc:sldLayoutMkLst>
        </pc:sldLayoutChg>
        <pc:sldLayoutChg chg="add del">
          <pc:chgData name="Mao Liang Liu" userId="S::liu.maol@northeastern.edu::5ff3f799-d32d-4cdb-8768-ef57a302ecd0" providerId="AD" clId="Web-{5D5EF534-D877-4F4B-8F01-A7B7E710B8C5}" dt="2021-08-14T21:26:20.282" v="20"/>
          <pc:sldLayoutMkLst>
            <pc:docMk/>
            <pc:sldMasterMk cId="2460954070" sldId="2147483660"/>
            <pc:sldLayoutMk cId="3210312558" sldId="2147483666"/>
          </pc:sldLayoutMkLst>
        </pc:sldLayoutChg>
        <pc:sldLayoutChg chg="add del">
          <pc:chgData name="Mao Liang Liu" userId="S::liu.maol@northeastern.edu::5ff3f799-d32d-4cdb-8768-ef57a302ecd0" providerId="AD" clId="Web-{5D5EF534-D877-4F4B-8F01-A7B7E710B8C5}" dt="2021-08-14T21:26:20.282" v="20"/>
          <pc:sldLayoutMkLst>
            <pc:docMk/>
            <pc:sldMasterMk cId="2460954070" sldId="2147483660"/>
            <pc:sldLayoutMk cId="3146388984" sldId="2147483667"/>
          </pc:sldLayoutMkLst>
        </pc:sldLayoutChg>
        <pc:sldLayoutChg chg="add del">
          <pc:chgData name="Mao Liang Liu" userId="S::liu.maol@northeastern.edu::5ff3f799-d32d-4cdb-8768-ef57a302ecd0" providerId="AD" clId="Web-{5D5EF534-D877-4F4B-8F01-A7B7E710B8C5}" dt="2021-08-14T21:26:20.282" v="20"/>
          <pc:sldLayoutMkLst>
            <pc:docMk/>
            <pc:sldMasterMk cId="2460954070" sldId="2147483660"/>
            <pc:sldLayoutMk cId="3171841454" sldId="2147483668"/>
          </pc:sldLayoutMkLst>
        </pc:sldLayoutChg>
        <pc:sldLayoutChg chg="add del">
          <pc:chgData name="Mao Liang Liu" userId="S::liu.maol@northeastern.edu::5ff3f799-d32d-4cdb-8768-ef57a302ecd0" providerId="AD" clId="Web-{5D5EF534-D877-4F4B-8F01-A7B7E710B8C5}" dt="2021-08-14T21:26:20.282" v="20"/>
          <pc:sldLayoutMkLst>
            <pc:docMk/>
            <pc:sldMasterMk cId="2460954070" sldId="2147483660"/>
            <pc:sldLayoutMk cId="1718958274" sldId="2147483669"/>
          </pc:sldLayoutMkLst>
        </pc:sldLayoutChg>
        <pc:sldLayoutChg chg="add del">
          <pc:chgData name="Mao Liang Liu" userId="S::liu.maol@northeastern.edu::5ff3f799-d32d-4cdb-8768-ef57a302ecd0" providerId="AD" clId="Web-{5D5EF534-D877-4F4B-8F01-A7B7E710B8C5}" dt="2021-08-14T21:26:20.282" v="20"/>
          <pc:sldLayoutMkLst>
            <pc:docMk/>
            <pc:sldMasterMk cId="2460954070" sldId="2147483660"/>
            <pc:sldLayoutMk cId="2202905451" sldId="2147483670"/>
          </pc:sldLayoutMkLst>
        </pc:sldLayoutChg>
        <pc:sldLayoutChg chg="add del">
          <pc:chgData name="Mao Liang Liu" userId="S::liu.maol@northeastern.edu::5ff3f799-d32d-4cdb-8768-ef57a302ecd0" providerId="AD" clId="Web-{5D5EF534-D877-4F4B-8F01-A7B7E710B8C5}" dt="2021-08-14T21:26:20.282" v="20"/>
          <pc:sldLayoutMkLst>
            <pc:docMk/>
            <pc:sldMasterMk cId="2460954070" sldId="2147483660"/>
            <pc:sldLayoutMk cId="3479445657" sldId="2147483671"/>
          </pc:sldLayoutMkLst>
        </pc:sldLayoutChg>
      </pc:sldMasterChg>
      <pc:sldMasterChg chg="add del addSldLayout delSldLayout modSldLayout">
        <pc:chgData name="Mao Liang Liu" userId="S::liu.maol@northeastern.edu::5ff3f799-d32d-4cdb-8768-ef57a302ecd0" providerId="AD" clId="Web-{5D5EF534-D877-4F4B-8F01-A7B7E710B8C5}" dt="2021-08-14T21:26:20.282" v="20"/>
        <pc:sldMasterMkLst>
          <pc:docMk/>
          <pc:sldMasterMk cId="1821602525" sldId="2147483672"/>
        </pc:sldMasterMkLst>
        <pc:sldLayoutChg chg="add del mod replId">
          <pc:chgData name="Mao Liang Liu" userId="S::liu.maol@northeastern.edu::5ff3f799-d32d-4cdb-8768-ef57a302ecd0" providerId="AD" clId="Web-{5D5EF534-D877-4F4B-8F01-A7B7E710B8C5}" dt="2021-08-14T21:26:20.282" v="20"/>
          <pc:sldLayoutMkLst>
            <pc:docMk/>
            <pc:sldMasterMk cId="1821602525" sldId="2147483672"/>
            <pc:sldLayoutMk cId="897325623" sldId="2147483673"/>
          </pc:sldLayoutMkLst>
        </pc:sldLayoutChg>
        <pc:sldLayoutChg chg="add del mod replId">
          <pc:chgData name="Mao Liang Liu" userId="S::liu.maol@northeastern.edu::5ff3f799-d32d-4cdb-8768-ef57a302ecd0" providerId="AD" clId="Web-{5D5EF534-D877-4F4B-8F01-A7B7E710B8C5}" dt="2021-08-14T21:26:20.282" v="20"/>
          <pc:sldLayoutMkLst>
            <pc:docMk/>
            <pc:sldMasterMk cId="1821602525" sldId="2147483672"/>
            <pc:sldLayoutMk cId="701476477" sldId="2147483674"/>
          </pc:sldLayoutMkLst>
        </pc:sldLayoutChg>
        <pc:sldLayoutChg chg="add del mod replId">
          <pc:chgData name="Mao Liang Liu" userId="S::liu.maol@northeastern.edu::5ff3f799-d32d-4cdb-8768-ef57a302ecd0" providerId="AD" clId="Web-{5D5EF534-D877-4F4B-8F01-A7B7E710B8C5}" dt="2021-08-14T21:26:20.282" v="20"/>
          <pc:sldLayoutMkLst>
            <pc:docMk/>
            <pc:sldMasterMk cId="1821602525" sldId="2147483672"/>
            <pc:sldLayoutMk cId="4089841039" sldId="2147483675"/>
          </pc:sldLayoutMkLst>
        </pc:sldLayoutChg>
        <pc:sldLayoutChg chg="add del mod replId">
          <pc:chgData name="Mao Liang Liu" userId="S::liu.maol@northeastern.edu::5ff3f799-d32d-4cdb-8768-ef57a302ecd0" providerId="AD" clId="Web-{5D5EF534-D877-4F4B-8F01-A7B7E710B8C5}" dt="2021-08-14T21:26:20.282" v="20"/>
          <pc:sldLayoutMkLst>
            <pc:docMk/>
            <pc:sldMasterMk cId="1821602525" sldId="2147483672"/>
            <pc:sldLayoutMk cId="2344218071" sldId="2147483676"/>
          </pc:sldLayoutMkLst>
        </pc:sldLayoutChg>
        <pc:sldLayoutChg chg="add del mod replId">
          <pc:chgData name="Mao Liang Liu" userId="S::liu.maol@northeastern.edu::5ff3f799-d32d-4cdb-8768-ef57a302ecd0" providerId="AD" clId="Web-{5D5EF534-D877-4F4B-8F01-A7B7E710B8C5}" dt="2021-08-14T21:26:20.282" v="20"/>
          <pc:sldLayoutMkLst>
            <pc:docMk/>
            <pc:sldMasterMk cId="1821602525" sldId="2147483672"/>
            <pc:sldLayoutMk cId="2883949075" sldId="2147483677"/>
          </pc:sldLayoutMkLst>
        </pc:sldLayoutChg>
        <pc:sldLayoutChg chg="add del mod replId">
          <pc:chgData name="Mao Liang Liu" userId="S::liu.maol@northeastern.edu::5ff3f799-d32d-4cdb-8768-ef57a302ecd0" providerId="AD" clId="Web-{5D5EF534-D877-4F4B-8F01-A7B7E710B8C5}" dt="2021-08-14T21:26:20.282" v="20"/>
          <pc:sldLayoutMkLst>
            <pc:docMk/>
            <pc:sldMasterMk cId="1821602525" sldId="2147483672"/>
            <pc:sldLayoutMk cId="4115927276" sldId="2147483678"/>
          </pc:sldLayoutMkLst>
        </pc:sldLayoutChg>
        <pc:sldLayoutChg chg="add del mod replId">
          <pc:chgData name="Mao Liang Liu" userId="S::liu.maol@northeastern.edu::5ff3f799-d32d-4cdb-8768-ef57a302ecd0" providerId="AD" clId="Web-{5D5EF534-D877-4F4B-8F01-A7B7E710B8C5}" dt="2021-08-14T21:26:20.282" v="20"/>
          <pc:sldLayoutMkLst>
            <pc:docMk/>
            <pc:sldMasterMk cId="1821602525" sldId="2147483672"/>
            <pc:sldLayoutMk cId="3890447577" sldId="2147483679"/>
          </pc:sldLayoutMkLst>
        </pc:sldLayoutChg>
        <pc:sldLayoutChg chg="add del mod replId">
          <pc:chgData name="Mao Liang Liu" userId="S::liu.maol@northeastern.edu::5ff3f799-d32d-4cdb-8768-ef57a302ecd0" providerId="AD" clId="Web-{5D5EF534-D877-4F4B-8F01-A7B7E710B8C5}" dt="2021-08-14T21:26:20.282" v="20"/>
          <pc:sldLayoutMkLst>
            <pc:docMk/>
            <pc:sldMasterMk cId="1821602525" sldId="2147483672"/>
            <pc:sldLayoutMk cId="3511226558" sldId="2147483680"/>
          </pc:sldLayoutMkLst>
        </pc:sldLayoutChg>
        <pc:sldLayoutChg chg="add del mod replId">
          <pc:chgData name="Mao Liang Liu" userId="S::liu.maol@northeastern.edu::5ff3f799-d32d-4cdb-8768-ef57a302ecd0" providerId="AD" clId="Web-{5D5EF534-D877-4F4B-8F01-A7B7E710B8C5}" dt="2021-08-14T21:26:20.282" v="20"/>
          <pc:sldLayoutMkLst>
            <pc:docMk/>
            <pc:sldMasterMk cId="1821602525" sldId="2147483672"/>
            <pc:sldLayoutMk cId="1549661605" sldId="2147483681"/>
          </pc:sldLayoutMkLst>
        </pc:sldLayoutChg>
        <pc:sldLayoutChg chg="add del mod replId">
          <pc:chgData name="Mao Liang Liu" userId="S::liu.maol@northeastern.edu::5ff3f799-d32d-4cdb-8768-ef57a302ecd0" providerId="AD" clId="Web-{5D5EF534-D877-4F4B-8F01-A7B7E710B8C5}" dt="2021-08-14T21:26:20.282" v="20"/>
          <pc:sldLayoutMkLst>
            <pc:docMk/>
            <pc:sldMasterMk cId="1821602525" sldId="2147483672"/>
            <pc:sldLayoutMk cId="2645559725" sldId="2147483682"/>
          </pc:sldLayoutMkLst>
        </pc:sldLayoutChg>
        <pc:sldLayoutChg chg="add del mod replId">
          <pc:chgData name="Mao Liang Liu" userId="S::liu.maol@northeastern.edu::5ff3f799-d32d-4cdb-8768-ef57a302ecd0" providerId="AD" clId="Web-{5D5EF534-D877-4F4B-8F01-A7B7E710B8C5}" dt="2021-08-14T21:26:20.282" v="20"/>
          <pc:sldLayoutMkLst>
            <pc:docMk/>
            <pc:sldMasterMk cId="1821602525" sldId="2147483672"/>
            <pc:sldLayoutMk cId="2589847639" sldId="2147483683"/>
          </pc:sldLayoutMkLst>
        </pc:sldLayoutChg>
        <pc:sldLayoutChg chg="add del mod replId">
          <pc:chgData name="Mao Liang Liu" userId="S::liu.maol@northeastern.edu::5ff3f799-d32d-4cdb-8768-ef57a302ecd0" providerId="AD" clId="Web-{5D5EF534-D877-4F4B-8F01-A7B7E710B8C5}" dt="2021-08-14T21:26:20.282" v="20"/>
          <pc:sldLayoutMkLst>
            <pc:docMk/>
            <pc:sldMasterMk cId="1821602525" sldId="2147483672"/>
            <pc:sldLayoutMk cId="757757711" sldId="2147483684"/>
          </pc:sldLayoutMkLst>
        </pc:sldLayoutChg>
        <pc:sldLayoutChg chg="add del mod replId">
          <pc:chgData name="Mao Liang Liu" userId="S::liu.maol@northeastern.edu::5ff3f799-d32d-4cdb-8768-ef57a302ecd0" providerId="AD" clId="Web-{5D5EF534-D877-4F4B-8F01-A7B7E710B8C5}" dt="2021-08-14T21:26:20.282" v="20"/>
          <pc:sldLayoutMkLst>
            <pc:docMk/>
            <pc:sldMasterMk cId="1821602525" sldId="2147483672"/>
            <pc:sldLayoutMk cId="3665880479" sldId="2147483685"/>
          </pc:sldLayoutMkLst>
        </pc:sldLayoutChg>
        <pc:sldLayoutChg chg="add del mod replId">
          <pc:chgData name="Mao Liang Liu" userId="S::liu.maol@northeastern.edu::5ff3f799-d32d-4cdb-8768-ef57a302ecd0" providerId="AD" clId="Web-{5D5EF534-D877-4F4B-8F01-A7B7E710B8C5}" dt="2021-08-14T21:26:20.282" v="20"/>
          <pc:sldLayoutMkLst>
            <pc:docMk/>
            <pc:sldMasterMk cId="1821602525" sldId="2147483672"/>
            <pc:sldLayoutMk cId="1290279409" sldId="2147483686"/>
          </pc:sldLayoutMkLst>
        </pc:sldLayoutChg>
        <pc:sldLayoutChg chg="add del mod replId">
          <pc:chgData name="Mao Liang Liu" userId="S::liu.maol@northeastern.edu::5ff3f799-d32d-4cdb-8768-ef57a302ecd0" providerId="AD" clId="Web-{5D5EF534-D877-4F4B-8F01-A7B7E710B8C5}" dt="2021-08-14T21:26:20.282" v="20"/>
          <pc:sldLayoutMkLst>
            <pc:docMk/>
            <pc:sldMasterMk cId="1821602525" sldId="2147483672"/>
            <pc:sldLayoutMk cId="1272519271" sldId="2147483687"/>
          </pc:sldLayoutMkLst>
        </pc:sldLayoutChg>
        <pc:sldLayoutChg chg="add del mod replId">
          <pc:chgData name="Mao Liang Liu" userId="S::liu.maol@northeastern.edu::5ff3f799-d32d-4cdb-8768-ef57a302ecd0" providerId="AD" clId="Web-{5D5EF534-D877-4F4B-8F01-A7B7E710B8C5}" dt="2021-08-14T21:26:20.282" v="20"/>
          <pc:sldLayoutMkLst>
            <pc:docMk/>
            <pc:sldMasterMk cId="1821602525" sldId="2147483672"/>
            <pc:sldLayoutMk cId="3529072222" sldId="2147483688"/>
          </pc:sldLayoutMkLst>
        </pc:sldLayoutChg>
        <pc:sldLayoutChg chg="add del mod replId">
          <pc:chgData name="Mao Liang Liu" userId="S::liu.maol@northeastern.edu::5ff3f799-d32d-4cdb-8768-ef57a302ecd0" providerId="AD" clId="Web-{5D5EF534-D877-4F4B-8F01-A7B7E710B8C5}" dt="2021-08-14T21:26:20.282" v="20"/>
          <pc:sldLayoutMkLst>
            <pc:docMk/>
            <pc:sldMasterMk cId="1821602525" sldId="2147483672"/>
            <pc:sldLayoutMk cId="2952323007" sldId="2147483689"/>
          </pc:sldLayoutMkLst>
        </pc:sldLayoutChg>
      </pc:sldMasterChg>
    </pc:docChg>
  </pc:docChgLst>
  <pc:docChgLst>
    <pc:chgData name="Mao Liang Liu" userId="S::liu.maol@northeastern.edu::5ff3f799-d32d-4cdb-8768-ef57a302ecd0" providerId="AD" clId="Web-{4697F1CD-7980-4D2C-9A6A-4AFD4A9A4927}"/>
    <pc:docChg chg="delSld modSld sldOrd">
      <pc:chgData name="Mao Liang Liu" userId="S::liu.maol@northeastern.edu::5ff3f799-d32d-4cdb-8768-ef57a302ecd0" providerId="AD" clId="Web-{4697F1CD-7980-4D2C-9A6A-4AFD4A9A4927}" dt="2021-08-15T14:52:21.025" v="106"/>
      <pc:docMkLst>
        <pc:docMk/>
      </pc:docMkLst>
      <pc:sldChg chg="addSp delSp modSp mod setBg setClrOvrMap modNotes">
        <pc:chgData name="Mao Liang Liu" userId="S::liu.maol@northeastern.edu::5ff3f799-d32d-4cdb-8768-ef57a302ecd0" providerId="AD" clId="Web-{4697F1CD-7980-4D2C-9A6A-4AFD4A9A4927}" dt="2021-08-15T14:49:49.907" v="100"/>
        <pc:sldMkLst>
          <pc:docMk/>
          <pc:sldMk cId="1297111799" sldId="267"/>
        </pc:sldMkLst>
        <pc:spChg chg="mod">
          <ac:chgData name="Mao Liang Liu" userId="S::liu.maol@northeastern.edu::5ff3f799-d32d-4cdb-8768-ef57a302ecd0" providerId="AD" clId="Web-{4697F1CD-7980-4D2C-9A6A-4AFD4A9A4927}" dt="2021-08-15T14:49:49.907" v="100"/>
          <ac:spMkLst>
            <pc:docMk/>
            <pc:sldMk cId="1297111799" sldId="267"/>
            <ac:spMk id="2" creationId="{19EA8F30-2804-4B0D-80A8-E55C0195D90F}"/>
          </ac:spMkLst>
        </pc:spChg>
        <pc:spChg chg="add del mod">
          <ac:chgData name="Mao Liang Liu" userId="S::liu.maol@northeastern.edu::5ff3f799-d32d-4cdb-8768-ef57a302ecd0" providerId="AD" clId="Web-{4697F1CD-7980-4D2C-9A6A-4AFD4A9A4927}" dt="2021-08-15T14:49:49.907" v="100"/>
          <ac:spMkLst>
            <pc:docMk/>
            <pc:sldMk cId="1297111799" sldId="267"/>
            <ac:spMk id="3" creationId="{4D952605-D5E1-422A-AC7A-8054EB89BF1B}"/>
          </ac:spMkLst>
        </pc:spChg>
        <pc:spChg chg="add del">
          <ac:chgData name="Mao Liang Liu" userId="S::liu.maol@northeastern.edu::5ff3f799-d32d-4cdb-8768-ef57a302ecd0" providerId="AD" clId="Web-{4697F1CD-7980-4D2C-9A6A-4AFD4A9A4927}" dt="2021-08-15T14:49:49.907" v="100"/>
          <ac:spMkLst>
            <pc:docMk/>
            <pc:sldMk cId="1297111799" sldId="267"/>
            <ac:spMk id="8" creationId="{DFF2AC85-FAA0-4844-813F-83C04D7382E2}"/>
          </ac:spMkLst>
        </pc:spChg>
        <pc:spChg chg="add del">
          <ac:chgData name="Mao Liang Liu" userId="S::liu.maol@northeastern.edu::5ff3f799-d32d-4cdb-8768-ef57a302ecd0" providerId="AD" clId="Web-{4697F1CD-7980-4D2C-9A6A-4AFD4A9A4927}" dt="2021-08-15T14:49:49.907" v="100"/>
          <ac:spMkLst>
            <pc:docMk/>
            <pc:sldMk cId="1297111799" sldId="267"/>
            <ac:spMk id="10" creationId="{89CC0F1E-BAA2-47B1-8F83-7ECB9FD9E009}"/>
          </ac:spMkLst>
        </pc:spChg>
        <pc:spChg chg="add del">
          <ac:chgData name="Mao Liang Liu" userId="S::liu.maol@northeastern.edu::5ff3f799-d32d-4cdb-8768-ef57a302ecd0" providerId="AD" clId="Web-{4697F1CD-7980-4D2C-9A6A-4AFD4A9A4927}" dt="2021-08-15T14:49:30.217" v="95"/>
          <ac:spMkLst>
            <pc:docMk/>
            <pc:sldMk cId="1297111799" sldId="267"/>
            <ac:spMk id="15" creationId="{C7FA33FF-088D-4F16-95A2-2C64D353DEA8}"/>
          </ac:spMkLst>
        </pc:spChg>
        <pc:spChg chg="add del">
          <ac:chgData name="Mao Liang Liu" userId="S::liu.maol@northeastern.edu::5ff3f799-d32d-4cdb-8768-ef57a302ecd0" providerId="AD" clId="Web-{4697F1CD-7980-4D2C-9A6A-4AFD4A9A4927}" dt="2021-08-15T14:49:30.217" v="95"/>
          <ac:spMkLst>
            <pc:docMk/>
            <pc:sldMk cId="1297111799" sldId="267"/>
            <ac:spMk id="17" creationId="{A376EFB1-01CF-419F-ABF1-2AF02BBFCBD1}"/>
          </ac:spMkLst>
        </pc:spChg>
        <pc:spChg chg="add del">
          <ac:chgData name="Mao Liang Liu" userId="S::liu.maol@northeastern.edu::5ff3f799-d32d-4cdb-8768-ef57a302ecd0" providerId="AD" clId="Web-{4697F1CD-7980-4D2C-9A6A-4AFD4A9A4927}" dt="2021-08-15T14:49:49.892" v="99"/>
          <ac:spMkLst>
            <pc:docMk/>
            <pc:sldMk cId="1297111799" sldId="267"/>
            <ac:spMk id="18" creationId="{33CD251C-A887-4D2F-925B-FC097198538B}"/>
          </ac:spMkLst>
        </pc:spChg>
        <pc:spChg chg="add del">
          <ac:chgData name="Mao Liang Liu" userId="S::liu.maol@northeastern.edu::5ff3f799-d32d-4cdb-8768-ef57a302ecd0" providerId="AD" clId="Web-{4697F1CD-7980-4D2C-9A6A-4AFD4A9A4927}" dt="2021-08-15T14:49:30.217" v="95"/>
          <ac:spMkLst>
            <pc:docMk/>
            <pc:sldMk cId="1297111799" sldId="267"/>
            <ac:spMk id="19" creationId="{FF9DEA15-78BD-4750-AA18-B9F28A6D5AB8}"/>
          </ac:spMkLst>
        </pc:spChg>
        <pc:spChg chg="add">
          <ac:chgData name="Mao Liang Liu" userId="S::liu.maol@northeastern.edu::5ff3f799-d32d-4cdb-8768-ef57a302ecd0" providerId="AD" clId="Web-{4697F1CD-7980-4D2C-9A6A-4AFD4A9A4927}" dt="2021-08-15T14:49:49.907" v="100"/>
          <ac:spMkLst>
            <pc:docMk/>
            <pc:sldMk cId="1297111799" sldId="267"/>
            <ac:spMk id="20" creationId="{C7FA33FF-088D-4F16-95A2-2C64D353DEA8}"/>
          </ac:spMkLst>
        </pc:spChg>
        <pc:spChg chg="add">
          <ac:chgData name="Mao Liang Liu" userId="S::liu.maol@northeastern.edu::5ff3f799-d32d-4cdb-8768-ef57a302ecd0" providerId="AD" clId="Web-{4697F1CD-7980-4D2C-9A6A-4AFD4A9A4927}" dt="2021-08-15T14:49:49.907" v="100"/>
          <ac:spMkLst>
            <pc:docMk/>
            <pc:sldMk cId="1297111799" sldId="267"/>
            <ac:spMk id="21" creationId="{A376EFB1-01CF-419F-ABF1-2AF02BBFCBD1}"/>
          </ac:spMkLst>
        </pc:spChg>
        <pc:spChg chg="add del">
          <ac:chgData name="Mao Liang Liu" userId="S::liu.maol@northeastern.edu::5ff3f799-d32d-4cdb-8768-ef57a302ecd0" providerId="AD" clId="Web-{4697F1CD-7980-4D2C-9A6A-4AFD4A9A4927}" dt="2021-08-15T14:49:49.892" v="99"/>
          <ac:spMkLst>
            <pc:docMk/>
            <pc:sldMk cId="1297111799" sldId="267"/>
            <ac:spMk id="22" creationId="{3B2069EE-A08E-44F0-B3F9-3CF8CC2DCAD5}"/>
          </ac:spMkLst>
        </pc:spChg>
        <pc:spChg chg="add">
          <ac:chgData name="Mao Liang Liu" userId="S::liu.maol@northeastern.edu::5ff3f799-d32d-4cdb-8768-ef57a302ecd0" providerId="AD" clId="Web-{4697F1CD-7980-4D2C-9A6A-4AFD4A9A4927}" dt="2021-08-15T14:49:49.907" v="100"/>
          <ac:spMkLst>
            <pc:docMk/>
            <pc:sldMk cId="1297111799" sldId="267"/>
            <ac:spMk id="24" creationId="{FF9DEA15-78BD-4750-AA18-B9F28A6D5AB8}"/>
          </ac:spMkLst>
        </pc:spChg>
        <pc:grpChg chg="add del">
          <ac:chgData name="Mao Liang Liu" userId="S::liu.maol@northeastern.edu::5ff3f799-d32d-4cdb-8768-ef57a302ecd0" providerId="AD" clId="Web-{4697F1CD-7980-4D2C-9A6A-4AFD4A9A4927}" dt="2021-08-15T14:49:49.892" v="99"/>
          <ac:grpSpMkLst>
            <pc:docMk/>
            <pc:sldMk cId="1297111799" sldId="267"/>
            <ac:grpSpMk id="23" creationId="{E12BF2FB-8A96-4B53-86A0-04755C545EB8}"/>
          </ac:grpSpMkLst>
        </pc:grpChg>
        <pc:graphicFrameChg chg="add del">
          <ac:chgData name="Mao Liang Liu" userId="S::liu.maol@northeastern.edu::5ff3f799-d32d-4cdb-8768-ef57a302ecd0" providerId="AD" clId="Web-{4697F1CD-7980-4D2C-9A6A-4AFD4A9A4927}" dt="2021-08-15T14:45:43.346" v="24"/>
          <ac:graphicFrameMkLst>
            <pc:docMk/>
            <pc:sldMk cId="1297111799" sldId="267"/>
            <ac:graphicFrameMk id="12" creationId="{EFF92C5F-B382-44A5-B448-488BD09E561F}"/>
          </ac:graphicFrameMkLst>
        </pc:graphicFrameChg>
        <pc:graphicFrameChg chg="add del">
          <ac:chgData name="Mao Liang Liu" userId="S::liu.maol@northeastern.edu::5ff3f799-d32d-4cdb-8768-ef57a302ecd0" providerId="AD" clId="Web-{4697F1CD-7980-4D2C-9A6A-4AFD4A9A4927}" dt="2021-08-15T14:49:09.732" v="91"/>
          <ac:graphicFrameMkLst>
            <pc:docMk/>
            <pc:sldMk cId="1297111799" sldId="267"/>
            <ac:graphicFrameMk id="13" creationId="{6D7A495B-CEC7-47CA-B14A-AB1C996A0F41}"/>
          </ac:graphicFrameMkLst>
        </pc:graphicFrameChg>
        <pc:graphicFrameChg chg="add del">
          <ac:chgData name="Mao Liang Liu" userId="S::liu.maol@northeastern.edu::5ff3f799-d32d-4cdb-8768-ef57a302ecd0" providerId="AD" clId="Web-{4697F1CD-7980-4D2C-9A6A-4AFD4A9A4927}" dt="2021-08-15T14:49:15.935" v="93"/>
          <ac:graphicFrameMkLst>
            <pc:docMk/>
            <pc:sldMk cId="1297111799" sldId="267"/>
            <ac:graphicFrameMk id="14" creationId="{3F5CFAD0-F540-4154-BB3B-3880CA0DF711}"/>
          </ac:graphicFrameMkLst>
        </pc:graphicFrameChg>
        <pc:graphicFrameChg chg="add del">
          <ac:chgData name="Mao Liang Liu" userId="S::liu.maol@northeastern.edu::5ff3f799-d32d-4cdb-8768-ef57a302ecd0" providerId="AD" clId="Web-{4697F1CD-7980-4D2C-9A6A-4AFD4A9A4927}" dt="2021-08-15T14:49:43.110" v="97"/>
          <ac:graphicFrameMkLst>
            <pc:docMk/>
            <pc:sldMk cId="1297111799" sldId="267"/>
            <ac:graphicFrameMk id="16" creationId="{6D7A495B-CEC7-47CA-B14A-AB1C996A0F41}"/>
          </ac:graphicFrameMkLst>
        </pc:graphicFrameChg>
      </pc:sldChg>
      <pc:sldChg chg="del">
        <pc:chgData name="Mao Liang Liu" userId="S::liu.maol@northeastern.edu::5ff3f799-d32d-4cdb-8768-ef57a302ecd0" providerId="AD" clId="Web-{4697F1CD-7980-4D2C-9A6A-4AFD4A9A4927}" dt="2021-08-15T14:52:21.025" v="106"/>
        <pc:sldMkLst>
          <pc:docMk/>
          <pc:sldMk cId="3645077014" sldId="268"/>
        </pc:sldMkLst>
      </pc:sldChg>
      <pc:sldChg chg="modNotes">
        <pc:chgData name="Mao Liang Liu" userId="S::liu.maol@northeastern.edu::5ff3f799-d32d-4cdb-8768-ef57a302ecd0" providerId="AD" clId="Web-{4697F1CD-7980-4D2C-9A6A-4AFD4A9A4927}" dt="2021-08-15T14:52:17.712" v="105"/>
        <pc:sldMkLst>
          <pc:docMk/>
          <pc:sldMk cId="38455901" sldId="271"/>
        </pc:sldMkLst>
      </pc:sldChg>
      <pc:sldChg chg="modNotes">
        <pc:chgData name="Mao Liang Liu" userId="S::liu.maol@northeastern.edu::5ff3f799-d32d-4cdb-8768-ef57a302ecd0" providerId="AD" clId="Web-{4697F1CD-7980-4D2C-9A6A-4AFD4A9A4927}" dt="2021-08-15T14:24:59.466" v="1"/>
        <pc:sldMkLst>
          <pc:docMk/>
          <pc:sldMk cId="1465258518" sldId="272"/>
        </pc:sldMkLst>
      </pc:sldChg>
      <pc:sldChg chg="ord">
        <pc:chgData name="Mao Liang Liu" userId="S::liu.maol@northeastern.edu::5ff3f799-d32d-4cdb-8768-ef57a302ecd0" providerId="AD" clId="Web-{4697F1CD-7980-4D2C-9A6A-4AFD4A9A4927}" dt="2021-08-15T14:51:38.710" v="101"/>
        <pc:sldMkLst>
          <pc:docMk/>
          <pc:sldMk cId="3353606922" sldId="297"/>
        </pc:sldMkLst>
      </pc:sldChg>
    </pc:docChg>
  </pc:docChgLst>
  <pc:docChgLst>
    <pc:chgData name="Mao Liang Liu" userId="S::liu.maol@northeastern.edu::5ff3f799-d32d-4cdb-8768-ef57a302ecd0" providerId="AD" clId="Web-{DA26EEF5-1E21-4A48-99B3-BEB6894C103A}"/>
    <pc:docChg chg="modSld">
      <pc:chgData name="Mao Liang Liu" userId="S::liu.maol@northeastern.edu::5ff3f799-d32d-4cdb-8768-ef57a302ecd0" providerId="AD" clId="Web-{DA26EEF5-1E21-4A48-99B3-BEB6894C103A}" dt="2021-08-17T00:18:55.436" v="1" actId="20577"/>
      <pc:docMkLst>
        <pc:docMk/>
      </pc:docMkLst>
      <pc:sldChg chg="modSp">
        <pc:chgData name="Mao Liang Liu" userId="S::liu.maol@northeastern.edu::5ff3f799-d32d-4cdb-8768-ef57a302ecd0" providerId="AD" clId="Web-{DA26EEF5-1E21-4A48-99B3-BEB6894C103A}" dt="2021-08-17T00:18:55.436" v="1" actId="20577"/>
        <pc:sldMkLst>
          <pc:docMk/>
          <pc:sldMk cId="1952560869" sldId="301"/>
        </pc:sldMkLst>
        <pc:spChg chg="mod">
          <ac:chgData name="Mao Liang Liu" userId="S::liu.maol@northeastern.edu::5ff3f799-d32d-4cdb-8768-ef57a302ecd0" providerId="AD" clId="Web-{DA26EEF5-1E21-4A48-99B3-BEB6894C103A}" dt="2021-08-17T00:18:55.436" v="1" actId="20577"/>
          <ac:spMkLst>
            <pc:docMk/>
            <pc:sldMk cId="1952560869" sldId="301"/>
            <ac:spMk id="2" creationId="{73D5414B-899F-4F42-B93E-EDE55CCAC4E3}"/>
          </ac:spMkLst>
        </pc:spChg>
      </pc:sldChg>
    </pc:docChg>
  </pc:docChgLst>
  <pc:docChgLst>
    <pc:chgData name="Mao Liang Liu" userId="S::liu.maol@northeastern.edu::5ff3f799-d32d-4cdb-8768-ef57a302ecd0" providerId="AD" clId="Web-{BD6FD496-A850-4445-8984-D2F4AE3C1E1B}"/>
    <pc:docChg chg="delSld">
      <pc:chgData name="Mao Liang Liu" userId="S::liu.maol@northeastern.edu::5ff3f799-d32d-4cdb-8768-ef57a302ecd0" providerId="AD" clId="Web-{BD6FD496-A850-4445-8984-D2F4AE3C1E1B}" dt="2021-08-17T00:36:49.328" v="0"/>
      <pc:docMkLst>
        <pc:docMk/>
      </pc:docMkLst>
      <pc:sldChg chg="del">
        <pc:chgData name="Mao Liang Liu" userId="S::liu.maol@northeastern.edu::5ff3f799-d32d-4cdb-8768-ef57a302ecd0" providerId="AD" clId="Web-{BD6FD496-A850-4445-8984-D2F4AE3C1E1B}" dt="2021-08-17T00:36:49.328" v="0"/>
        <pc:sldMkLst>
          <pc:docMk/>
          <pc:sldMk cId="4222105235" sldId="283"/>
        </pc:sldMkLst>
      </pc:sldChg>
    </pc:docChg>
  </pc:docChgLst>
  <pc:docChgLst>
    <pc:chgData name="Jun Guo" userId="S::guo.jun1@northeastern.edu::8cb7abf6-7c71-4ac6-9b82-fa8e2c0cbde2" providerId="AD" clId="Web-{979A4455-8743-4841-AAFE-6BBC185F5934}"/>
    <pc:docChg chg="modSld">
      <pc:chgData name="Jun Guo" userId="S::guo.jun1@northeastern.edu::8cb7abf6-7c71-4ac6-9b82-fa8e2c0cbde2" providerId="AD" clId="Web-{979A4455-8743-4841-AAFE-6BBC185F5934}" dt="2021-08-15T15:21:52.306" v="11" actId="20577"/>
      <pc:docMkLst>
        <pc:docMk/>
      </pc:docMkLst>
      <pc:sldChg chg="modSp">
        <pc:chgData name="Jun Guo" userId="S::guo.jun1@northeastern.edu::8cb7abf6-7c71-4ac6-9b82-fa8e2c0cbde2" providerId="AD" clId="Web-{979A4455-8743-4841-AAFE-6BBC185F5934}" dt="2021-08-15T15:21:52.306" v="11" actId="20577"/>
        <pc:sldMkLst>
          <pc:docMk/>
          <pc:sldMk cId="4079561783" sldId="259"/>
        </pc:sldMkLst>
        <pc:spChg chg="mod">
          <ac:chgData name="Jun Guo" userId="S::guo.jun1@northeastern.edu::8cb7abf6-7c71-4ac6-9b82-fa8e2c0cbde2" providerId="AD" clId="Web-{979A4455-8743-4841-AAFE-6BBC185F5934}" dt="2021-08-15T15:21:52.306" v="11" actId="20577"/>
          <ac:spMkLst>
            <pc:docMk/>
            <pc:sldMk cId="4079561783" sldId="259"/>
            <ac:spMk id="7" creationId="{5C5655B7-4ACE-4A89-A344-E042AC91C77D}"/>
          </ac:spMkLst>
        </pc:spChg>
      </pc:sldChg>
    </pc:docChg>
  </pc:docChgLst>
  <pc:docChgLst>
    <pc:chgData name="Mao Liang Liu" userId="S::liu.maol@northeastern.edu::5ff3f799-d32d-4cdb-8768-ef57a302ecd0" providerId="AD" clId="Web-{5487F4DB-6FAA-45A4-96FC-D99DD3D60C4E}"/>
    <pc:docChg chg="delSld modSld sldOrd">
      <pc:chgData name="Mao Liang Liu" userId="S::liu.maol@northeastern.edu::5ff3f799-d32d-4cdb-8768-ef57a302ecd0" providerId="AD" clId="Web-{5487F4DB-6FAA-45A4-96FC-D99DD3D60C4E}" dt="2021-08-17T01:40:42.733" v="44"/>
      <pc:docMkLst>
        <pc:docMk/>
      </pc:docMkLst>
      <pc:sldChg chg="addSp delSp modSp mod setBg">
        <pc:chgData name="Mao Liang Liu" userId="S::liu.maol@northeastern.edu::5ff3f799-d32d-4cdb-8768-ef57a302ecd0" providerId="AD" clId="Web-{5487F4DB-6FAA-45A4-96FC-D99DD3D60C4E}" dt="2021-08-17T01:40:11.702" v="43" actId="20577"/>
        <pc:sldMkLst>
          <pc:docMk/>
          <pc:sldMk cId="4022222269" sldId="258"/>
        </pc:sldMkLst>
        <pc:spChg chg="mod">
          <ac:chgData name="Mao Liang Liu" userId="S::liu.maol@northeastern.edu::5ff3f799-d32d-4cdb-8768-ef57a302ecd0" providerId="AD" clId="Web-{5487F4DB-6FAA-45A4-96FC-D99DD3D60C4E}" dt="2021-08-17T01:39:05.340" v="37"/>
          <ac:spMkLst>
            <pc:docMk/>
            <pc:sldMk cId="4022222269" sldId="258"/>
            <ac:spMk id="2" creationId="{29CB9576-A011-4703-A613-F9A04B04771C}"/>
          </ac:spMkLst>
        </pc:spChg>
        <pc:spChg chg="del">
          <ac:chgData name="Mao Liang Liu" userId="S::liu.maol@northeastern.edu::5ff3f799-d32d-4cdb-8768-ef57a302ecd0" providerId="AD" clId="Web-{5487F4DB-6FAA-45A4-96FC-D99DD3D60C4E}" dt="2021-08-17T01:38:53.855" v="36"/>
          <ac:spMkLst>
            <pc:docMk/>
            <pc:sldMk cId="4022222269" sldId="258"/>
            <ac:spMk id="4" creationId="{28D11895-653A-4CFA-9DE9-A3DF0E776C3A}"/>
          </ac:spMkLst>
        </pc:spChg>
        <pc:spChg chg="mod">
          <ac:chgData name="Mao Liang Liu" userId="S::liu.maol@northeastern.edu::5ff3f799-d32d-4cdb-8768-ef57a302ecd0" providerId="AD" clId="Web-{5487F4DB-6FAA-45A4-96FC-D99DD3D60C4E}" dt="2021-08-17T01:40:11.702" v="43" actId="20577"/>
          <ac:spMkLst>
            <pc:docMk/>
            <pc:sldMk cId="4022222269" sldId="258"/>
            <ac:spMk id="5" creationId="{E098EB66-B94A-4198-AA6B-C2E512A1FC44}"/>
          </ac:spMkLst>
        </pc:spChg>
        <pc:spChg chg="add">
          <ac:chgData name="Mao Liang Liu" userId="S::liu.maol@northeastern.edu::5ff3f799-d32d-4cdb-8768-ef57a302ecd0" providerId="AD" clId="Web-{5487F4DB-6FAA-45A4-96FC-D99DD3D60C4E}" dt="2021-08-17T01:39:05.340" v="37"/>
          <ac:spMkLst>
            <pc:docMk/>
            <pc:sldMk cId="4022222269" sldId="258"/>
            <ac:spMk id="10" creationId="{09588DA8-065E-4F6F-8EFD-43104AB2E0CF}"/>
          </ac:spMkLst>
        </pc:spChg>
        <pc:spChg chg="add">
          <ac:chgData name="Mao Liang Liu" userId="S::liu.maol@northeastern.edu::5ff3f799-d32d-4cdb-8768-ef57a302ecd0" providerId="AD" clId="Web-{5487F4DB-6FAA-45A4-96FC-D99DD3D60C4E}" dt="2021-08-17T01:39:05.340" v="37"/>
          <ac:spMkLst>
            <pc:docMk/>
            <pc:sldMk cId="4022222269" sldId="258"/>
            <ac:spMk id="12" creationId="{C4285719-470E-454C-AF62-8323075F1F5B}"/>
          </ac:spMkLst>
        </pc:spChg>
        <pc:spChg chg="add">
          <ac:chgData name="Mao Liang Liu" userId="S::liu.maol@northeastern.edu::5ff3f799-d32d-4cdb-8768-ef57a302ecd0" providerId="AD" clId="Web-{5487F4DB-6FAA-45A4-96FC-D99DD3D60C4E}" dt="2021-08-17T01:39:05.340" v="37"/>
          <ac:spMkLst>
            <pc:docMk/>
            <pc:sldMk cId="4022222269" sldId="258"/>
            <ac:spMk id="14" creationId="{CD9FE4EF-C4D8-49A0-B2FF-81D8DB7D8A24}"/>
          </ac:spMkLst>
        </pc:spChg>
        <pc:spChg chg="add">
          <ac:chgData name="Mao Liang Liu" userId="S::liu.maol@northeastern.edu::5ff3f799-d32d-4cdb-8768-ef57a302ecd0" providerId="AD" clId="Web-{5487F4DB-6FAA-45A4-96FC-D99DD3D60C4E}" dt="2021-08-17T01:39:05.340" v="37"/>
          <ac:spMkLst>
            <pc:docMk/>
            <pc:sldMk cId="4022222269" sldId="258"/>
            <ac:spMk id="16" creationId="{4300840D-0A0B-4512-BACA-B439D5B9C57C}"/>
          </ac:spMkLst>
        </pc:spChg>
        <pc:spChg chg="add">
          <ac:chgData name="Mao Liang Liu" userId="S::liu.maol@northeastern.edu::5ff3f799-d32d-4cdb-8768-ef57a302ecd0" providerId="AD" clId="Web-{5487F4DB-6FAA-45A4-96FC-D99DD3D60C4E}" dt="2021-08-17T01:39:05.340" v="37"/>
          <ac:spMkLst>
            <pc:docMk/>
            <pc:sldMk cId="4022222269" sldId="258"/>
            <ac:spMk id="18" creationId="{D2B78728-A580-49A7-84F9-6EF6F583ADE0}"/>
          </ac:spMkLst>
        </pc:spChg>
        <pc:spChg chg="add">
          <ac:chgData name="Mao Liang Liu" userId="S::liu.maol@northeastern.edu::5ff3f799-d32d-4cdb-8768-ef57a302ecd0" providerId="AD" clId="Web-{5487F4DB-6FAA-45A4-96FC-D99DD3D60C4E}" dt="2021-08-17T01:39:05.340" v="37"/>
          <ac:spMkLst>
            <pc:docMk/>
            <pc:sldMk cId="4022222269" sldId="258"/>
            <ac:spMk id="20" creationId="{38FAA1A1-D861-433F-88FA-1E9D6FD31D11}"/>
          </ac:spMkLst>
        </pc:spChg>
        <pc:spChg chg="add">
          <ac:chgData name="Mao Liang Liu" userId="S::liu.maol@northeastern.edu::5ff3f799-d32d-4cdb-8768-ef57a302ecd0" providerId="AD" clId="Web-{5487F4DB-6FAA-45A4-96FC-D99DD3D60C4E}" dt="2021-08-17T01:39:05.340" v="37"/>
          <ac:spMkLst>
            <pc:docMk/>
            <pc:sldMk cId="4022222269" sldId="258"/>
            <ac:spMk id="22" creationId="{8D71EDA1-87BF-4D5D-AB79-F346FD19278A}"/>
          </ac:spMkLst>
        </pc:spChg>
      </pc:sldChg>
      <pc:sldChg chg="addSp delSp modSp mod setBg">
        <pc:chgData name="Mao Liang Liu" userId="S::liu.maol@northeastern.edu::5ff3f799-d32d-4cdb-8768-ef57a302ecd0" providerId="AD" clId="Web-{5487F4DB-6FAA-45A4-96FC-D99DD3D60C4E}" dt="2021-08-17T01:29:18.257" v="31" actId="20577"/>
        <pc:sldMkLst>
          <pc:docMk/>
          <pc:sldMk cId="4083280906" sldId="266"/>
        </pc:sldMkLst>
        <pc:spChg chg="mod">
          <ac:chgData name="Mao Liang Liu" userId="S::liu.maol@northeastern.edu::5ff3f799-d32d-4cdb-8768-ef57a302ecd0" providerId="AD" clId="Web-{5487F4DB-6FAA-45A4-96FC-D99DD3D60C4E}" dt="2021-08-17T01:27:26.723" v="29"/>
          <ac:spMkLst>
            <pc:docMk/>
            <pc:sldMk cId="4083280906" sldId="266"/>
            <ac:spMk id="2" creationId="{15558296-70CF-41DA-B47E-646B449EF93C}"/>
          </ac:spMkLst>
        </pc:spChg>
        <pc:spChg chg="mod">
          <ac:chgData name="Mao Liang Liu" userId="S::liu.maol@northeastern.edu::5ff3f799-d32d-4cdb-8768-ef57a302ecd0" providerId="AD" clId="Web-{5487F4DB-6FAA-45A4-96FC-D99DD3D60C4E}" dt="2021-08-17T01:29:18.257" v="31" actId="20577"/>
          <ac:spMkLst>
            <pc:docMk/>
            <pc:sldMk cId="4083280906" sldId="266"/>
            <ac:spMk id="3" creationId="{751C21F8-4D6D-4CAB-9A42-4BA1F6EC57A5}"/>
          </ac:spMkLst>
        </pc:spChg>
        <pc:spChg chg="mod">
          <ac:chgData name="Mao Liang Liu" userId="S::liu.maol@northeastern.edu::5ff3f799-d32d-4cdb-8768-ef57a302ecd0" providerId="AD" clId="Web-{5487F4DB-6FAA-45A4-96FC-D99DD3D60C4E}" dt="2021-08-17T01:27:26.723" v="29"/>
          <ac:spMkLst>
            <pc:docMk/>
            <pc:sldMk cId="4083280906" sldId="266"/>
            <ac:spMk id="8" creationId="{C83AB85D-33AA-4B31-82DB-4B8115A4647B}"/>
          </ac:spMkLst>
        </pc:spChg>
        <pc:spChg chg="mod">
          <ac:chgData name="Mao Liang Liu" userId="S::liu.maol@northeastern.edu::5ff3f799-d32d-4cdb-8768-ef57a302ecd0" providerId="AD" clId="Web-{5487F4DB-6FAA-45A4-96FC-D99DD3D60C4E}" dt="2021-08-17T01:27:26.723" v="29"/>
          <ac:spMkLst>
            <pc:docMk/>
            <pc:sldMk cId="4083280906" sldId="266"/>
            <ac:spMk id="9" creationId="{C0BAD180-4CE6-43A8-BEC2-30CD1A08136C}"/>
          </ac:spMkLst>
        </pc:spChg>
        <pc:spChg chg="add del">
          <ac:chgData name="Mao Liang Liu" userId="S::liu.maol@northeastern.edu::5ff3f799-d32d-4cdb-8768-ef57a302ecd0" providerId="AD" clId="Web-{5487F4DB-6FAA-45A4-96FC-D99DD3D60C4E}" dt="2021-08-17T01:27:26.723" v="29"/>
          <ac:spMkLst>
            <pc:docMk/>
            <pc:sldMk cId="4083280906" sldId="266"/>
            <ac:spMk id="14" creationId="{605494DE-B078-4D87-BB01-C84320618DAD}"/>
          </ac:spMkLst>
        </pc:spChg>
        <pc:spChg chg="add del">
          <ac:chgData name="Mao Liang Liu" userId="S::liu.maol@northeastern.edu::5ff3f799-d32d-4cdb-8768-ef57a302ecd0" providerId="AD" clId="Web-{5487F4DB-6FAA-45A4-96FC-D99DD3D60C4E}" dt="2021-08-17T01:27:26.723" v="29"/>
          <ac:spMkLst>
            <pc:docMk/>
            <pc:sldMk cId="4083280906" sldId="266"/>
            <ac:spMk id="16" creationId="{9A0576B0-CD8C-4661-95C8-A9F2CE7CDDB0}"/>
          </ac:spMkLst>
        </pc:spChg>
        <pc:spChg chg="add del">
          <ac:chgData name="Mao Liang Liu" userId="S::liu.maol@northeastern.edu::5ff3f799-d32d-4cdb-8768-ef57a302ecd0" providerId="AD" clId="Web-{5487F4DB-6FAA-45A4-96FC-D99DD3D60C4E}" dt="2021-08-17T01:27:26.723" v="29"/>
          <ac:spMkLst>
            <pc:docMk/>
            <pc:sldMk cId="4083280906" sldId="266"/>
            <ac:spMk id="18" creationId="{3FF60E2B-3919-423C-B1FF-56CDE6681165}"/>
          </ac:spMkLst>
        </pc:spChg>
        <pc:graphicFrameChg chg="mod ord modGraphic">
          <ac:chgData name="Mao Liang Liu" userId="S::liu.maol@northeastern.edu::5ff3f799-d32d-4cdb-8768-ef57a302ecd0" providerId="AD" clId="Web-{5487F4DB-6FAA-45A4-96FC-D99DD3D60C4E}" dt="2021-08-17T01:27:26.723" v="29"/>
          <ac:graphicFrameMkLst>
            <pc:docMk/>
            <pc:sldMk cId="4083280906" sldId="266"/>
            <ac:graphicFrameMk id="7" creationId="{26445975-5C71-4E7D-A7E4-3DA1ADF04633}"/>
          </ac:graphicFrameMkLst>
        </pc:graphicFrameChg>
      </pc:sldChg>
      <pc:sldChg chg="modSp">
        <pc:chgData name="Mao Liang Liu" userId="S::liu.maol@northeastern.edu::5ff3f799-d32d-4cdb-8768-ef57a302ecd0" providerId="AD" clId="Web-{5487F4DB-6FAA-45A4-96FC-D99DD3D60C4E}" dt="2021-08-17T01:40:42.733" v="44"/>
        <pc:sldMkLst>
          <pc:docMk/>
          <pc:sldMk cId="1297111799" sldId="267"/>
        </pc:sldMkLst>
        <pc:spChg chg="mod">
          <ac:chgData name="Mao Liang Liu" userId="S::liu.maol@northeastern.edu::5ff3f799-d32d-4cdb-8768-ef57a302ecd0" providerId="AD" clId="Web-{5487F4DB-6FAA-45A4-96FC-D99DD3D60C4E}" dt="2021-08-17T01:40:42.733" v="44"/>
          <ac:spMkLst>
            <pc:docMk/>
            <pc:sldMk cId="1297111799" sldId="267"/>
            <ac:spMk id="3" creationId="{4D952605-D5E1-422A-AC7A-8054EB89BF1B}"/>
          </ac:spMkLst>
        </pc:spChg>
      </pc:sldChg>
      <pc:sldChg chg="del">
        <pc:chgData name="Mao Liang Liu" userId="S::liu.maol@northeastern.edu::5ff3f799-d32d-4cdb-8768-ef57a302ecd0" providerId="AD" clId="Web-{5487F4DB-6FAA-45A4-96FC-D99DD3D60C4E}" dt="2021-08-17T01:22:37.981" v="0"/>
        <pc:sldMkLst>
          <pc:docMk/>
          <pc:sldMk cId="1617053996" sldId="277"/>
        </pc:sldMkLst>
      </pc:sldChg>
      <pc:sldChg chg="ord">
        <pc:chgData name="Mao Liang Liu" userId="S::liu.maol@northeastern.edu::5ff3f799-d32d-4cdb-8768-ef57a302ecd0" providerId="AD" clId="Web-{5487F4DB-6FAA-45A4-96FC-D99DD3D60C4E}" dt="2021-08-17T01:23:48.655" v="1"/>
        <pc:sldMkLst>
          <pc:docMk/>
          <pc:sldMk cId="3545853695" sldId="296"/>
        </pc:sldMkLst>
      </pc:sldChg>
    </pc:docChg>
  </pc:docChgLst>
  <pc:docChgLst>
    <pc:chgData name="Mao Liang Liu" userId="S::liu.maol@northeastern.edu::5ff3f799-d32d-4cdb-8768-ef57a302ecd0" providerId="AD" clId="Web-{7B516B27-DF94-4E6E-9CDC-A5ED20B1A77F}"/>
    <pc:docChg chg="modSld sldOrd">
      <pc:chgData name="Mao Liang Liu" userId="S::liu.maol@northeastern.edu::5ff3f799-d32d-4cdb-8768-ef57a302ecd0" providerId="AD" clId="Web-{7B516B27-DF94-4E6E-9CDC-A5ED20B1A77F}" dt="2021-08-17T00:10:20.946" v="40"/>
      <pc:docMkLst>
        <pc:docMk/>
      </pc:docMkLst>
      <pc:sldChg chg="addSp delSp modSp">
        <pc:chgData name="Mao Liang Liu" userId="S::liu.maol@northeastern.edu::5ff3f799-d32d-4cdb-8768-ef57a302ecd0" providerId="AD" clId="Web-{7B516B27-DF94-4E6E-9CDC-A5ED20B1A77F}" dt="2021-08-17T00:10:20.946" v="40"/>
        <pc:sldMkLst>
          <pc:docMk/>
          <pc:sldMk cId="109857222" sldId="256"/>
        </pc:sldMkLst>
        <pc:spChg chg="del mod">
          <ac:chgData name="Mao Liang Liu" userId="S::liu.maol@northeastern.edu::5ff3f799-d32d-4cdb-8768-ef57a302ecd0" providerId="AD" clId="Web-{7B516B27-DF94-4E6E-9CDC-A5ED20B1A77F}" dt="2021-08-17T00:10:20.946" v="40"/>
          <ac:spMkLst>
            <pc:docMk/>
            <pc:sldMk cId="109857222" sldId="256"/>
            <ac:spMk id="3" creationId="{00000000-0000-0000-0000-000000000000}"/>
          </ac:spMkLst>
        </pc:spChg>
        <pc:spChg chg="add mod">
          <ac:chgData name="Mao Liang Liu" userId="S::liu.maol@northeastern.edu::5ff3f799-d32d-4cdb-8768-ef57a302ecd0" providerId="AD" clId="Web-{7B516B27-DF94-4E6E-9CDC-A5ED20B1A77F}" dt="2021-08-17T00:10:20.946" v="40"/>
          <ac:spMkLst>
            <pc:docMk/>
            <pc:sldMk cId="109857222" sldId="256"/>
            <ac:spMk id="5" creationId="{6FF68FCD-8A72-464D-A801-609F135653BA}"/>
          </ac:spMkLst>
        </pc:spChg>
      </pc:sldChg>
      <pc:sldChg chg="modSp">
        <pc:chgData name="Mao Liang Liu" userId="S::liu.maol@northeastern.edu::5ff3f799-d32d-4cdb-8768-ef57a302ecd0" providerId="AD" clId="Web-{7B516B27-DF94-4E6E-9CDC-A5ED20B1A77F}" dt="2021-08-17T00:07:34.864" v="21" actId="20577"/>
        <pc:sldMkLst>
          <pc:docMk/>
          <pc:sldMk cId="1465258518" sldId="272"/>
        </pc:sldMkLst>
        <pc:spChg chg="mod">
          <ac:chgData name="Mao Liang Liu" userId="S::liu.maol@northeastern.edu::5ff3f799-d32d-4cdb-8768-ef57a302ecd0" providerId="AD" clId="Web-{7B516B27-DF94-4E6E-9CDC-A5ED20B1A77F}" dt="2021-08-17T00:07:34.864" v="21" actId="20577"/>
          <ac:spMkLst>
            <pc:docMk/>
            <pc:sldMk cId="1465258518" sldId="272"/>
            <ac:spMk id="2" creationId="{6403DA08-2DB1-477D-9E34-2B7F4E066335}"/>
          </ac:spMkLst>
        </pc:spChg>
      </pc:sldChg>
      <pc:sldChg chg="ord">
        <pc:chgData name="Mao Liang Liu" userId="S::liu.maol@northeastern.edu::5ff3f799-d32d-4cdb-8768-ef57a302ecd0" providerId="AD" clId="Web-{7B516B27-DF94-4E6E-9CDC-A5ED20B1A77F}" dt="2021-08-16T23:48:42.009" v="5"/>
        <pc:sldMkLst>
          <pc:docMk/>
          <pc:sldMk cId="4281022048" sldId="275"/>
        </pc:sldMkLst>
      </pc:sldChg>
      <pc:sldChg chg="modNotes">
        <pc:chgData name="Mao Liang Liu" userId="S::liu.maol@northeastern.edu::5ff3f799-d32d-4cdb-8768-ef57a302ecd0" providerId="AD" clId="Web-{7B516B27-DF94-4E6E-9CDC-A5ED20B1A77F}" dt="2021-08-16T23:46:07.880" v="4"/>
        <pc:sldMkLst>
          <pc:docMk/>
          <pc:sldMk cId="3120371356" sldId="276"/>
        </pc:sldMkLst>
      </pc:sldChg>
      <pc:sldChg chg="modNotes">
        <pc:chgData name="Mao Liang Liu" userId="S::liu.maol@northeastern.edu::5ff3f799-d32d-4cdb-8768-ef57a302ecd0" providerId="AD" clId="Web-{7B516B27-DF94-4E6E-9CDC-A5ED20B1A77F}" dt="2021-08-16T23:46:05.036" v="3"/>
        <pc:sldMkLst>
          <pc:docMk/>
          <pc:sldMk cId="1819225205" sldId="278"/>
        </pc:sldMkLst>
      </pc:sldChg>
      <pc:sldChg chg="modNotes">
        <pc:chgData name="Mao Liang Liu" userId="S::liu.maol@northeastern.edu::5ff3f799-d32d-4cdb-8768-ef57a302ecd0" providerId="AD" clId="Web-{7B516B27-DF94-4E6E-9CDC-A5ED20B1A77F}" dt="2021-08-16T23:46:02.380" v="2"/>
        <pc:sldMkLst>
          <pc:docMk/>
          <pc:sldMk cId="1135530809" sldId="279"/>
        </pc:sldMkLst>
      </pc:sldChg>
      <pc:sldChg chg="modNotes">
        <pc:chgData name="Mao Liang Liu" userId="S::liu.maol@northeastern.edu::5ff3f799-d32d-4cdb-8768-ef57a302ecd0" providerId="AD" clId="Web-{7B516B27-DF94-4E6E-9CDC-A5ED20B1A77F}" dt="2021-08-16T23:46:00.146" v="1"/>
        <pc:sldMkLst>
          <pc:docMk/>
          <pc:sldMk cId="2503766921" sldId="281"/>
        </pc:sldMkLst>
      </pc:sldChg>
      <pc:sldChg chg="modNotes">
        <pc:chgData name="Mao Liang Liu" userId="S::liu.maol@northeastern.edu::5ff3f799-d32d-4cdb-8768-ef57a302ecd0" providerId="AD" clId="Web-{7B516B27-DF94-4E6E-9CDC-A5ED20B1A77F}" dt="2021-08-16T23:45:57.067" v="0"/>
        <pc:sldMkLst>
          <pc:docMk/>
          <pc:sldMk cId="159012967" sldId="282"/>
        </pc:sldMkLst>
      </pc:sldChg>
      <pc:sldChg chg="modNotes">
        <pc:chgData name="Mao Liang Liu" userId="S::liu.maol@northeastern.edu::5ff3f799-d32d-4cdb-8768-ef57a302ecd0" providerId="AD" clId="Web-{7B516B27-DF94-4E6E-9CDC-A5ED20B1A77F}" dt="2021-08-16T23:49:05.025" v="6"/>
        <pc:sldMkLst>
          <pc:docMk/>
          <pc:sldMk cId="4222105235" sldId="283"/>
        </pc:sldMkLst>
      </pc:sldChg>
    </pc:docChg>
  </pc:docChgLst>
  <pc:docChgLst>
    <pc:chgData name="Jun Guo" userId="S::guo.jun1@northeastern.edu::8cb7abf6-7c71-4ac6-9b82-fa8e2c0cbde2" providerId="AD" clId="Web-{5B81EF61-1CC5-4F31-93F8-E598A875CA48}"/>
    <pc:docChg chg="addSld delSld modSld">
      <pc:chgData name="Jun Guo" userId="S::guo.jun1@northeastern.edu::8cb7abf6-7c71-4ac6-9b82-fa8e2c0cbde2" providerId="AD" clId="Web-{5B81EF61-1CC5-4F31-93F8-E598A875CA48}" dt="2021-08-14T21:42:26.528" v="3756" actId="20577"/>
      <pc:docMkLst>
        <pc:docMk/>
      </pc:docMkLst>
      <pc:sldChg chg="addSp delSp modSp new modNotes">
        <pc:chgData name="Jun Guo" userId="S::guo.jun1@northeastern.edu::8cb7abf6-7c71-4ac6-9b82-fa8e2c0cbde2" providerId="AD" clId="Web-{5B81EF61-1CC5-4F31-93F8-E598A875CA48}" dt="2021-08-14T19:53:44.060" v="805"/>
        <pc:sldMkLst>
          <pc:docMk/>
          <pc:sldMk cId="4022222269" sldId="258"/>
        </pc:sldMkLst>
        <pc:spChg chg="mod">
          <ac:chgData name="Jun Guo" userId="S::guo.jun1@northeastern.edu::8cb7abf6-7c71-4ac6-9b82-fa8e2c0cbde2" providerId="AD" clId="Web-{5B81EF61-1CC5-4F31-93F8-E598A875CA48}" dt="2021-08-14T19:53:05.091" v="780" actId="1076"/>
          <ac:spMkLst>
            <pc:docMk/>
            <pc:sldMk cId="4022222269" sldId="258"/>
            <ac:spMk id="2" creationId="{29CB9576-A011-4703-A613-F9A04B04771C}"/>
          </ac:spMkLst>
        </pc:spChg>
        <pc:spChg chg="del">
          <ac:chgData name="Jun Guo" userId="S::guo.jun1@northeastern.edu::8cb7abf6-7c71-4ac6-9b82-fa8e2c0cbde2" providerId="AD" clId="Web-{5B81EF61-1CC5-4F31-93F8-E598A875CA48}" dt="2021-08-14T19:33:54.588" v="135"/>
          <ac:spMkLst>
            <pc:docMk/>
            <pc:sldMk cId="4022222269" sldId="258"/>
            <ac:spMk id="3" creationId="{82C255FF-5AA7-4623-9EA0-B07C0F5FD807}"/>
          </ac:spMkLst>
        </pc:spChg>
        <pc:spChg chg="add mod">
          <ac:chgData name="Jun Guo" userId="S::guo.jun1@northeastern.edu::8cb7abf6-7c71-4ac6-9b82-fa8e2c0cbde2" providerId="AD" clId="Web-{5B81EF61-1CC5-4F31-93F8-E598A875CA48}" dt="2021-08-14T19:53:07.982" v="781" actId="1076"/>
          <ac:spMkLst>
            <pc:docMk/>
            <pc:sldMk cId="4022222269" sldId="258"/>
            <ac:spMk id="4" creationId="{28D11895-653A-4CFA-9DE9-A3DF0E776C3A}"/>
          </ac:spMkLst>
        </pc:spChg>
        <pc:spChg chg="add mod">
          <ac:chgData name="Jun Guo" userId="S::guo.jun1@northeastern.edu::8cb7abf6-7c71-4ac6-9b82-fa8e2c0cbde2" providerId="AD" clId="Web-{5B81EF61-1CC5-4F31-93F8-E598A875CA48}" dt="2021-08-14T19:53:12.154" v="782" actId="1076"/>
          <ac:spMkLst>
            <pc:docMk/>
            <pc:sldMk cId="4022222269" sldId="258"/>
            <ac:spMk id="5" creationId="{E098EB66-B94A-4198-AA6B-C2E512A1FC44}"/>
          </ac:spMkLst>
        </pc:spChg>
        <pc:spChg chg="add del mod">
          <ac:chgData name="Jun Guo" userId="S::guo.jun1@northeastern.edu::8cb7abf6-7c71-4ac6-9b82-fa8e2c0cbde2" providerId="AD" clId="Web-{5B81EF61-1CC5-4F31-93F8-E598A875CA48}" dt="2021-08-14T19:37:49.479" v="290"/>
          <ac:spMkLst>
            <pc:docMk/>
            <pc:sldMk cId="4022222269" sldId="258"/>
            <ac:spMk id="6" creationId="{6FAD6259-8486-4FC7-B951-ABBB288C20AF}"/>
          </ac:spMkLst>
        </pc:spChg>
        <pc:spChg chg="add del mod">
          <ac:chgData name="Jun Guo" userId="S::guo.jun1@northeastern.edu::8cb7abf6-7c71-4ac6-9b82-fa8e2c0cbde2" providerId="AD" clId="Web-{5B81EF61-1CC5-4F31-93F8-E598A875CA48}" dt="2021-08-14T19:37:46.338" v="271"/>
          <ac:spMkLst>
            <pc:docMk/>
            <pc:sldMk cId="4022222269" sldId="258"/>
            <ac:spMk id="7" creationId="{3C02DA29-C37E-4E45-BCAB-9DDDBC276295}"/>
          </ac:spMkLst>
        </pc:spChg>
      </pc:sldChg>
      <pc:sldChg chg="addSp delSp modSp new mod setBg modNotes">
        <pc:chgData name="Jun Guo" userId="S::guo.jun1@northeastern.edu::8cb7abf6-7c71-4ac6-9b82-fa8e2c0cbde2" providerId="AD" clId="Web-{5B81EF61-1CC5-4F31-93F8-E598A875CA48}" dt="2021-08-14T20:07:04.153" v="1010"/>
        <pc:sldMkLst>
          <pc:docMk/>
          <pc:sldMk cId="4079561783" sldId="259"/>
        </pc:sldMkLst>
        <pc:spChg chg="del mod">
          <ac:chgData name="Jun Guo" userId="S::guo.jun1@northeastern.edu::8cb7abf6-7c71-4ac6-9b82-fa8e2c0cbde2" providerId="AD" clId="Web-{5B81EF61-1CC5-4F31-93F8-E598A875CA48}" dt="2021-08-14T19:54:05.326" v="814"/>
          <ac:spMkLst>
            <pc:docMk/>
            <pc:sldMk cId="4079561783" sldId="259"/>
            <ac:spMk id="2" creationId="{3269D890-0066-4317-BF77-909A9CAE1563}"/>
          </ac:spMkLst>
        </pc:spChg>
        <pc:spChg chg="del">
          <ac:chgData name="Jun Guo" userId="S::guo.jun1@northeastern.edu::8cb7abf6-7c71-4ac6-9b82-fa8e2c0cbde2" providerId="AD" clId="Web-{5B81EF61-1CC5-4F31-93F8-E598A875CA48}" dt="2021-08-14T19:54:07.419" v="816"/>
          <ac:spMkLst>
            <pc:docMk/>
            <pc:sldMk cId="4079561783" sldId="259"/>
            <ac:spMk id="3" creationId="{DF41FED2-F411-4503-800D-30832FB3C758}"/>
          </ac:spMkLst>
        </pc:spChg>
        <pc:spChg chg="add mod">
          <ac:chgData name="Jun Guo" userId="S::guo.jun1@northeastern.edu::8cb7abf6-7c71-4ac6-9b82-fa8e2c0cbde2" providerId="AD" clId="Web-{5B81EF61-1CC5-4F31-93F8-E598A875CA48}" dt="2021-08-14T19:58:35.216" v="953"/>
          <ac:spMkLst>
            <pc:docMk/>
            <pc:sldMk cId="4079561783" sldId="259"/>
            <ac:spMk id="5" creationId="{F876A245-5414-4DED-B5F4-DACFB74D75BA}"/>
          </ac:spMkLst>
        </pc:spChg>
        <pc:spChg chg="add mod">
          <ac:chgData name="Jun Guo" userId="S::guo.jun1@northeastern.edu::8cb7abf6-7c71-4ac6-9b82-fa8e2c0cbde2" providerId="AD" clId="Web-{5B81EF61-1CC5-4F31-93F8-E598A875CA48}" dt="2021-08-14T19:59:59.341" v="979" actId="20577"/>
          <ac:spMkLst>
            <pc:docMk/>
            <pc:sldMk cId="4079561783" sldId="259"/>
            <ac:spMk id="7" creationId="{5C5655B7-4ACE-4A89-A344-E042AC91C77D}"/>
          </ac:spMkLst>
        </pc:spChg>
        <pc:spChg chg="add del">
          <ac:chgData name="Jun Guo" userId="S::guo.jun1@northeastern.edu::8cb7abf6-7c71-4ac6-9b82-fa8e2c0cbde2" providerId="AD" clId="Web-{5B81EF61-1CC5-4F31-93F8-E598A875CA48}" dt="2021-08-14T19:55:59.372" v="833"/>
          <ac:spMkLst>
            <pc:docMk/>
            <pc:sldMk cId="4079561783" sldId="259"/>
            <ac:spMk id="8" creationId="{1E9D227D-0F53-4CCF-9451-C4B0D588FC7E}"/>
          </ac:spMkLst>
        </pc:spChg>
        <pc:spChg chg="add del mod">
          <ac:chgData name="Jun Guo" userId="S::guo.jun1@northeastern.edu::8cb7abf6-7c71-4ac6-9b82-fa8e2c0cbde2" providerId="AD" clId="Web-{5B81EF61-1CC5-4F31-93F8-E598A875CA48}" dt="2021-08-14T19:55:57.747" v="832"/>
          <ac:spMkLst>
            <pc:docMk/>
            <pc:sldMk cId="4079561783" sldId="259"/>
            <ac:spMk id="9" creationId="{07C7FE90-8AFC-4CAE-A2FD-08C30199BFFE}"/>
          </ac:spMkLst>
        </pc:spChg>
        <pc:spChg chg="add del">
          <ac:chgData name="Jun Guo" userId="S::guo.jun1@northeastern.edu::8cb7abf6-7c71-4ac6-9b82-fa8e2c0cbde2" providerId="AD" clId="Web-{5B81EF61-1CC5-4F31-93F8-E598A875CA48}" dt="2021-08-14T19:58:35.216" v="953"/>
          <ac:spMkLst>
            <pc:docMk/>
            <pc:sldMk cId="4079561783" sldId="259"/>
            <ac:spMk id="11" creationId="{D4771268-CB57-404A-9271-370EB28F6090}"/>
          </ac:spMkLst>
        </pc:spChg>
        <pc:spChg chg="add">
          <ac:chgData name="Jun Guo" userId="S::guo.jun1@northeastern.edu::8cb7abf6-7c71-4ac6-9b82-fa8e2c0cbde2" providerId="AD" clId="Web-{5B81EF61-1CC5-4F31-93F8-E598A875CA48}" dt="2021-08-14T19:58:35.216" v="953"/>
          <ac:spMkLst>
            <pc:docMk/>
            <pc:sldMk cId="4079561783" sldId="259"/>
            <ac:spMk id="16" creationId="{C232B152-3720-4D3B-97ED-45CE5483F16F}"/>
          </ac:spMkLst>
        </pc:spChg>
        <pc:spChg chg="add">
          <ac:chgData name="Jun Guo" userId="S::guo.jun1@northeastern.edu::8cb7abf6-7c71-4ac6-9b82-fa8e2c0cbde2" providerId="AD" clId="Web-{5B81EF61-1CC5-4F31-93F8-E598A875CA48}" dt="2021-08-14T19:58:35.216" v="953"/>
          <ac:spMkLst>
            <pc:docMk/>
            <pc:sldMk cId="4079561783" sldId="259"/>
            <ac:spMk id="18" creationId="{11BAB570-FF10-4E96-8A3F-FA9804702B89}"/>
          </ac:spMkLst>
        </pc:spChg>
        <pc:spChg chg="add">
          <ac:chgData name="Jun Guo" userId="S::guo.jun1@northeastern.edu::8cb7abf6-7c71-4ac6-9b82-fa8e2c0cbde2" providerId="AD" clId="Web-{5B81EF61-1CC5-4F31-93F8-E598A875CA48}" dt="2021-08-14T19:58:35.216" v="953"/>
          <ac:spMkLst>
            <pc:docMk/>
            <pc:sldMk cId="4079561783" sldId="259"/>
            <ac:spMk id="20" creationId="{4B9FAFB2-BEB5-4848-8018-BCAD99E2E1AA}"/>
          </ac:spMkLst>
        </pc:spChg>
        <pc:picChg chg="add mod ord">
          <ac:chgData name="Jun Guo" userId="S::guo.jun1@northeastern.edu::8cb7abf6-7c71-4ac6-9b82-fa8e2c0cbde2" providerId="AD" clId="Web-{5B81EF61-1CC5-4F31-93F8-E598A875CA48}" dt="2021-08-14T19:58:35.216" v="953"/>
          <ac:picMkLst>
            <pc:docMk/>
            <pc:sldMk cId="4079561783" sldId="259"/>
            <ac:picMk id="6" creationId="{C3D7110C-1F5A-4A05-98BC-690F46CCB29D}"/>
          </ac:picMkLst>
        </pc:picChg>
      </pc:sldChg>
      <pc:sldChg chg="addSp delSp modSp new mod setBg modNotes">
        <pc:chgData name="Jun Guo" userId="S::guo.jun1@northeastern.edu::8cb7abf6-7c71-4ac6-9b82-fa8e2c0cbde2" providerId="AD" clId="Web-{5B81EF61-1CC5-4F31-93F8-E598A875CA48}" dt="2021-08-14T20:21:32.332" v="1391"/>
        <pc:sldMkLst>
          <pc:docMk/>
          <pc:sldMk cId="1763785363" sldId="260"/>
        </pc:sldMkLst>
        <pc:spChg chg="mod">
          <ac:chgData name="Jun Guo" userId="S::guo.jun1@northeastern.edu::8cb7abf6-7c71-4ac6-9b82-fa8e2c0cbde2" providerId="AD" clId="Web-{5B81EF61-1CC5-4F31-93F8-E598A875CA48}" dt="2021-08-14T20:09:53.794" v="1084"/>
          <ac:spMkLst>
            <pc:docMk/>
            <pc:sldMk cId="1763785363" sldId="260"/>
            <ac:spMk id="2" creationId="{B4FC00D9-A08B-4EE2-995B-D0B88E9442A7}"/>
          </ac:spMkLst>
        </pc:spChg>
        <pc:spChg chg="del">
          <ac:chgData name="Jun Guo" userId="S::guo.jun1@northeastern.edu::8cb7abf6-7c71-4ac6-9b82-fa8e2c0cbde2" providerId="AD" clId="Web-{5B81EF61-1CC5-4F31-93F8-E598A875CA48}" dt="2021-08-14T20:07:26.559" v="1014"/>
          <ac:spMkLst>
            <pc:docMk/>
            <pc:sldMk cId="1763785363" sldId="260"/>
            <ac:spMk id="3" creationId="{DB932CBF-3715-4875-97E9-0CD8A1CD086F}"/>
          </ac:spMkLst>
        </pc:spChg>
        <pc:spChg chg="add mod">
          <ac:chgData name="Jun Guo" userId="S::guo.jun1@northeastern.edu::8cb7abf6-7c71-4ac6-9b82-fa8e2c0cbde2" providerId="AD" clId="Web-{5B81EF61-1CC5-4F31-93F8-E598A875CA48}" dt="2021-08-14T20:10:19.106" v="1095" actId="20577"/>
          <ac:spMkLst>
            <pc:docMk/>
            <pc:sldMk cId="1763785363" sldId="260"/>
            <ac:spMk id="4" creationId="{EB6D8D25-0935-44D3-93AA-7A0EB73FEA9E}"/>
          </ac:spMkLst>
        </pc:spChg>
        <pc:spChg chg="add">
          <ac:chgData name="Jun Guo" userId="S::guo.jun1@northeastern.edu::8cb7abf6-7c71-4ac6-9b82-fa8e2c0cbde2" providerId="AD" clId="Web-{5B81EF61-1CC5-4F31-93F8-E598A875CA48}" dt="2021-08-14T20:09:53.794" v="1084"/>
          <ac:spMkLst>
            <pc:docMk/>
            <pc:sldMk cId="1763785363" sldId="260"/>
            <ac:spMk id="9" creationId="{7264F718-7FAC-4056-9FA9-A603EC682FE7}"/>
          </ac:spMkLst>
        </pc:spChg>
        <pc:spChg chg="add">
          <ac:chgData name="Jun Guo" userId="S::guo.jun1@northeastern.edu::8cb7abf6-7c71-4ac6-9b82-fa8e2c0cbde2" providerId="AD" clId="Web-{5B81EF61-1CC5-4F31-93F8-E598A875CA48}" dt="2021-08-14T20:09:53.794" v="1084"/>
          <ac:spMkLst>
            <pc:docMk/>
            <pc:sldMk cId="1763785363" sldId="260"/>
            <ac:spMk id="11" creationId="{F74639F7-E3C7-4165-A83E-6386A86BA1DA}"/>
          </ac:spMkLst>
        </pc:spChg>
        <pc:spChg chg="add">
          <ac:chgData name="Jun Guo" userId="S::guo.jun1@northeastern.edu::8cb7abf6-7c71-4ac6-9b82-fa8e2c0cbde2" providerId="AD" clId="Web-{5B81EF61-1CC5-4F31-93F8-E598A875CA48}" dt="2021-08-14T20:09:53.794" v="1084"/>
          <ac:spMkLst>
            <pc:docMk/>
            <pc:sldMk cId="1763785363" sldId="260"/>
            <ac:spMk id="13" creationId="{8B3AF0F1-707A-463E-B5EE-33C63A40CFC9}"/>
          </ac:spMkLst>
        </pc:spChg>
      </pc:sldChg>
      <pc:sldChg chg="addSp delSp modSp new mod setBg">
        <pc:chgData name="Jun Guo" userId="S::guo.jun1@northeastern.edu::8cb7abf6-7c71-4ac6-9b82-fa8e2c0cbde2" providerId="AD" clId="Web-{5B81EF61-1CC5-4F31-93F8-E598A875CA48}" dt="2021-08-14T20:35:37.677" v="1671" actId="20577"/>
        <pc:sldMkLst>
          <pc:docMk/>
          <pc:sldMk cId="2781617702" sldId="261"/>
        </pc:sldMkLst>
        <pc:spChg chg="mod">
          <ac:chgData name="Jun Guo" userId="S::guo.jun1@northeastern.edu::8cb7abf6-7c71-4ac6-9b82-fa8e2c0cbde2" providerId="AD" clId="Web-{5B81EF61-1CC5-4F31-93F8-E598A875CA48}" dt="2021-08-14T20:35:37.677" v="1671" actId="20577"/>
          <ac:spMkLst>
            <pc:docMk/>
            <pc:sldMk cId="2781617702" sldId="261"/>
            <ac:spMk id="2" creationId="{E40EC912-BB2A-4029-AC7F-7AB65425CEB1}"/>
          </ac:spMkLst>
        </pc:spChg>
        <pc:spChg chg="mod">
          <ac:chgData name="Jun Guo" userId="S::guo.jun1@northeastern.edu::8cb7abf6-7c71-4ac6-9b82-fa8e2c0cbde2" providerId="AD" clId="Web-{5B81EF61-1CC5-4F31-93F8-E598A875CA48}" dt="2021-08-14T20:35:31.099" v="1668"/>
          <ac:spMkLst>
            <pc:docMk/>
            <pc:sldMk cId="2781617702" sldId="261"/>
            <ac:spMk id="3" creationId="{F55D98D3-A494-423A-91A4-74C5A5B24467}"/>
          </ac:spMkLst>
        </pc:spChg>
        <pc:spChg chg="add del">
          <ac:chgData name="Jun Guo" userId="S::guo.jun1@northeastern.edu::8cb7abf6-7c71-4ac6-9b82-fa8e2c0cbde2" providerId="AD" clId="Web-{5B81EF61-1CC5-4F31-93F8-E598A875CA48}" dt="2021-08-14T20:35:31.099" v="1668"/>
          <ac:spMkLst>
            <pc:docMk/>
            <pc:sldMk cId="2781617702" sldId="261"/>
            <ac:spMk id="14" creationId="{C232B152-3720-4D3B-97ED-45CE5483F16F}"/>
          </ac:spMkLst>
        </pc:spChg>
        <pc:spChg chg="add del">
          <ac:chgData name="Jun Guo" userId="S::guo.jun1@northeastern.edu::8cb7abf6-7c71-4ac6-9b82-fa8e2c0cbde2" providerId="AD" clId="Web-{5B81EF61-1CC5-4F31-93F8-E598A875CA48}" dt="2021-08-14T20:35:31.099" v="1668"/>
          <ac:spMkLst>
            <pc:docMk/>
            <pc:sldMk cId="2781617702" sldId="261"/>
            <ac:spMk id="16" creationId="{11BAB570-FF10-4E96-8A3F-FA9804702B89}"/>
          </ac:spMkLst>
        </pc:spChg>
        <pc:spChg chg="add del">
          <ac:chgData name="Jun Guo" userId="S::guo.jun1@northeastern.edu::8cb7abf6-7c71-4ac6-9b82-fa8e2c0cbde2" providerId="AD" clId="Web-{5B81EF61-1CC5-4F31-93F8-E598A875CA48}" dt="2021-08-14T20:35:31.099" v="1668"/>
          <ac:spMkLst>
            <pc:docMk/>
            <pc:sldMk cId="2781617702" sldId="261"/>
            <ac:spMk id="18" creationId="{4B9FAFB2-BEB5-4848-8018-BCAD99E2E1AA}"/>
          </ac:spMkLst>
        </pc:spChg>
        <pc:picChg chg="add del mod">
          <ac:chgData name="Jun Guo" userId="S::guo.jun1@northeastern.edu::8cb7abf6-7c71-4ac6-9b82-fa8e2c0cbde2" providerId="AD" clId="Web-{5B81EF61-1CC5-4F31-93F8-E598A875CA48}" dt="2021-08-14T20:35:31.099" v="1668"/>
          <ac:picMkLst>
            <pc:docMk/>
            <pc:sldMk cId="2781617702" sldId="261"/>
            <ac:picMk id="5" creationId="{3A4A2928-DA6F-44E6-925C-50DFB7E7F82E}"/>
          </ac:picMkLst>
        </pc:picChg>
        <pc:cxnChg chg="add del">
          <ac:chgData name="Jun Guo" userId="S::guo.jun1@northeastern.edu::8cb7abf6-7c71-4ac6-9b82-fa8e2c0cbde2" providerId="AD" clId="Web-{5B81EF61-1CC5-4F31-93F8-E598A875CA48}" dt="2021-08-14T20:35:31.099" v="1668"/>
          <ac:cxnSpMkLst>
            <pc:docMk/>
            <pc:sldMk cId="2781617702" sldId="261"/>
            <ac:cxnSpMk id="9" creationId="{A7F400EE-A8A5-48AF-B4D6-291B52C6F0B0}"/>
          </ac:cxnSpMkLst>
        </pc:cxnChg>
      </pc:sldChg>
      <pc:sldChg chg="addSp delSp modSp new mod setBg modNotes">
        <pc:chgData name="Jun Guo" userId="S::guo.jun1@northeastern.edu::8cb7abf6-7c71-4ac6-9b82-fa8e2c0cbde2" providerId="AD" clId="Web-{5B81EF61-1CC5-4F31-93F8-E598A875CA48}" dt="2021-08-14T21:22:15.163" v="2656"/>
        <pc:sldMkLst>
          <pc:docMk/>
          <pc:sldMk cId="2151949205" sldId="262"/>
        </pc:sldMkLst>
        <pc:spChg chg="mod">
          <ac:chgData name="Jun Guo" userId="S::guo.jun1@northeastern.edu::8cb7abf6-7c71-4ac6-9b82-fa8e2c0cbde2" providerId="AD" clId="Web-{5B81EF61-1CC5-4F31-93F8-E598A875CA48}" dt="2021-08-14T20:54:11.788" v="1958" actId="1076"/>
          <ac:spMkLst>
            <pc:docMk/>
            <pc:sldMk cId="2151949205" sldId="262"/>
            <ac:spMk id="2" creationId="{57E434F2-05B7-4222-98D5-FC052FC5410B}"/>
          </ac:spMkLst>
        </pc:spChg>
        <pc:spChg chg="del">
          <ac:chgData name="Jun Guo" userId="S::guo.jun1@northeastern.edu::8cb7abf6-7c71-4ac6-9b82-fa8e2c0cbde2" providerId="AD" clId="Web-{5B81EF61-1CC5-4F31-93F8-E598A875CA48}" dt="2021-08-14T20:38:48.150" v="1718"/>
          <ac:spMkLst>
            <pc:docMk/>
            <pc:sldMk cId="2151949205" sldId="262"/>
            <ac:spMk id="3" creationId="{50F4AFA4-EE16-4F1F-984F-2CB371834845}"/>
          </ac:spMkLst>
        </pc:spChg>
        <pc:spChg chg="add del mod">
          <ac:chgData name="Jun Guo" userId="S::guo.jun1@northeastern.edu::8cb7abf6-7c71-4ac6-9b82-fa8e2c0cbde2" providerId="AD" clId="Web-{5B81EF61-1CC5-4F31-93F8-E598A875CA48}" dt="2021-08-14T20:38:56.182" v="1723"/>
          <ac:spMkLst>
            <pc:docMk/>
            <pc:sldMk cId="2151949205" sldId="262"/>
            <ac:spMk id="5" creationId="{B4926417-EC4C-48AB-AB13-6F3CBDA81FC7}"/>
          </ac:spMkLst>
        </pc:spChg>
        <pc:spChg chg="add mod">
          <ac:chgData name="Jun Guo" userId="S::guo.jun1@northeastern.edu::8cb7abf6-7c71-4ac6-9b82-fa8e2c0cbde2" providerId="AD" clId="Web-{5B81EF61-1CC5-4F31-93F8-E598A875CA48}" dt="2021-08-14T20:53:54.756" v="1945" actId="20577"/>
          <ac:spMkLst>
            <pc:docMk/>
            <pc:sldMk cId="2151949205" sldId="262"/>
            <ac:spMk id="9" creationId="{E1858F1B-9936-4AA9-8B53-789A8A7E4018}"/>
          </ac:spMkLst>
        </pc:spChg>
        <pc:spChg chg="add del">
          <ac:chgData name="Jun Guo" userId="S::guo.jun1@northeastern.edu::8cb7abf6-7c71-4ac6-9b82-fa8e2c0cbde2" providerId="AD" clId="Web-{5B81EF61-1CC5-4F31-93F8-E598A875CA48}" dt="2021-08-14T20:47:13.485" v="1755"/>
          <ac:spMkLst>
            <pc:docMk/>
            <pc:sldMk cId="2151949205" sldId="262"/>
            <ac:spMk id="11" creationId="{D4771268-CB57-404A-9271-370EB28F6090}"/>
          </ac:spMkLst>
        </pc:spChg>
        <pc:spChg chg="add">
          <ac:chgData name="Jun Guo" userId="S::guo.jun1@northeastern.edu::8cb7abf6-7c71-4ac6-9b82-fa8e2c0cbde2" providerId="AD" clId="Web-{5B81EF61-1CC5-4F31-93F8-E598A875CA48}" dt="2021-08-14T20:47:13.485" v="1755"/>
          <ac:spMkLst>
            <pc:docMk/>
            <pc:sldMk cId="2151949205" sldId="262"/>
            <ac:spMk id="16" creationId="{16F9E488-0718-4E1E-9D12-26779F606252}"/>
          </ac:spMkLst>
        </pc:spChg>
        <pc:spChg chg="add mod">
          <ac:chgData name="Jun Guo" userId="S::guo.jun1@northeastern.edu::8cb7abf6-7c71-4ac6-9b82-fa8e2c0cbde2" providerId="AD" clId="Web-{5B81EF61-1CC5-4F31-93F8-E598A875CA48}" dt="2021-08-14T20:53:57.928" v="1946" actId="20577"/>
          <ac:spMkLst>
            <pc:docMk/>
            <pc:sldMk cId="2151949205" sldId="262"/>
            <ac:spMk id="17" creationId="{D7A3951D-13FC-4DE4-804A-C896B42CE0C2}"/>
          </ac:spMkLst>
        </pc:spChg>
        <pc:spChg chg="add">
          <ac:chgData name="Jun Guo" userId="S::guo.jun1@northeastern.edu::8cb7abf6-7c71-4ac6-9b82-fa8e2c0cbde2" providerId="AD" clId="Web-{5B81EF61-1CC5-4F31-93F8-E598A875CA48}" dt="2021-08-14T20:47:13.485" v="1755"/>
          <ac:spMkLst>
            <pc:docMk/>
            <pc:sldMk cId="2151949205" sldId="262"/>
            <ac:spMk id="18" creationId="{CE708407-D01D-4E57-8998-FF799DBC3788}"/>
          </ac:spMkLst>
        </pc:spChg>
        <pc:spChg chg="add del">
          <ac:chgData name="Jun Guo" userId="S::guo.jun1@northeastern.edu::8cb7abf6-7c71-4ac6-9b82-fa8e2c0cbde2" providerId="AD" clId="Web-{5B81EF61-1CC5-4F31-93F8-E598A875CA48}" dt="2021-08-14T20:53:51.022" v="1943"/>
          <ac:spMkLst>
            <pc:docMk/>
            <pc:sldMk cId="2151949205" sldId="262"/>
            <ac:spMk id="19" creationId="{64DC416C-FD23-4E2D-A786-2ED676EE11C3}"/>
          </ac:spMkLst>
        </pc:spChg>
        <pc:grpChg chg="add">
          <ac:chgData name="Jun Guo" userId="S::guo.jun1@northeastern.edu::8cb7abf6-7c71-4ac6-9b82-fa8e2c0cbde2" providerId="AD" clId="Web-{5B81EF61-1CC5-4F31-93F8-E598A875CA48}" dt="2021-08-14T20:47:13.485" v="1755"/>
          <ac:grpSpMkLst>
            <pc:docMk/>
            <pc:sldMk cId="2151949205" sldId="262"/>
            <ac:grpSpMk id="20" creationId="{7F963B07-5C9E-478C-A53E-B6F5B4A78933}"/>
          </ac:grpSpMkLst>
        </pc:grpChg>
        <pc:graphicFrameChg chg="add del mod modGraphic">
          <ac:chgData name="Jun Guo" userId="S::guo.jun1@northeastern.edu::8cb7abf6-7c71-4ac6-9b82-fa8e2c0cbde2" providerId="AD" clId="Web-{5B81EF61-1CC5-4F31-93F8-E598A875CA48}" dt="2021-08-14T20:40:03.244" v="1726"/>
          <ac:graphicFrameMkLst>
            <pc:docMk/>
            <pc:sldMk cId="2151949205" sldId="262"/>
            <ac:graphicFrameMk id="4" creationId="{59E83057-CDEE-4A5E-8CB4-F59FBA4D1015}"/>
          </ac:graphicFrameMkLst>
        </pc:graphicFrameChg>
        <pc:picChg chg="add del mod">
          <ac:chgData name="Jun Guo" userId="S::guo.jun1@northeastern.edu::8cb7abf6-7c71-4ac6-9b82-fa8e2c0cbde2" providerId="AD" clId="Web-{5B81EF61-1CC5-4F31-93F8-E598A875CA48}" dt="2021-08-14T20:49:20.517" v="1791"/>
          <ac:picMkLst>
            <pc:docMk/>
            <pc:sldMk cId="2151949205" sldId="262"/>
            <ac:picMk id="6" creationId="{6EE80783-C229-4478-853F-C12BCA16B938}"/>
          </ac:picMkLst>
        </pc:picChg>
        <pc:picChg chg="add mod">
          <ac:chgData name="Jun Guo" userId="S::guo.jun1@northeastern.edu::8cb7abf6-7c71-4ac6-9b82-fa8e2c0cbde2" providerId="AD" clId="Web-{5B81EF61-1CC5-4F31-93F8-E598A875CA48}" dt="2021-08-14T20:53:47.756" v="1940" actId="1076"/>
          <ac:picMkLst>
            <pc:docMk/>
            <pc:sldMk cId="2151949205" sldId="262"/>
            <ac:picMk id="7" creationId="{F7F08ED7-61AD-4D90-A0B7-A05344D92399}"/>
          </ac:picMkLst>
        </pc:picChg>
        <pc:picChg chg="add mod">
          <ac:chgData name="Jun Guo" userId="S::guo.jun1@northeastern.edu::8cb7abf6-7c71-4ac6-9b82-fa8e2c0cbde2" providerId="AD" clId="Web-{5B81EF61-1CC5-4F31-93F8-E598A875CA48}" dt="2021-08-14T20:53:42.350" v="1938" actId="1076"/>
          <ac:picMkLst>
            <pc:docMk/>
            <pc:sldMk cId="2151949205" sldId="262"/>
            <ac:picMk id="8" creationId="{FDED661D-D16A-4F64-A401-A9C58BF92196}"/>
          </ac:picMkLst>
        </pc:picChg>
        <pc:inkChg chg="add del">
          <ac:chgData name="Jun Guo" userId="S::guo.jun1@northeastern.edu::8cb7abf6-7c71-4ac6-9b82-fa8e2c0cbde2" providerId="AD" clId="Web-{5B81EF61-1CC5-4F31-93F8-E598A875CA48}" dt="2021-08-14T21:21:18.147" v="2646"/>
          <ac:inkMkLst>
            <pc:docMk/>
            <pc:sldMk cId="2151949205" sldId="262"/>
            <ac:inkMk id="10" creationId="{34E52302-3D8E-4D5C-A44F-F9049B94A21C}"/>
          </ac:inkMkLst>
        </pc:inkChg>
        <pc:inkChg chg="add del">
          <ac:chgData name="Jun Guo" userId="S::guo.jun1@northeastern.edu::8cb7abf6-7c71-4ac6-9b82-fa8e2c0cbde2" providerId="AD" clId="Web-{5B81EF61-1CC5-4F31-93F8-E598A875CA48}" dt="2021-08-14T21:21:32.084" v="2648"/>
          <ac:inkMkLst>
            <pc:docMk/>
            <pc:sldMk cId="2151949205" sldId="262"/>
            <ac:inkMk id="12" creationId="{3A5B8D08-E2E0-4322-8E6E-2115F7F257C6}"/>
          </ac:inkMkLst>
        </pc:inkChg>
        <pc:inkChg chg="add del">
          <ac:chgData name="Jun Guo" userId="S::guo.jun1@northeastern.edu::8cb7abf6-7c71-4ac6-9b82-fa8e2c0cbde2" providerId="AD" clId="Web-{5B81EF61-1CC5-4F31-93F8-E598A875CA48}" dt="2021-08-14T21:21:57.663" v="2654"/>
          <ac:inkMkLst>
            <pc:docMk/>
            <pc:sldMk cId="2151949205" sldId="262"/>
            <ac:inkMk id="13" creationId="{13D45AF2-AB0C-45BE-8E09-3DA8BC0D66E8}"/>
          </ac:inkMkLst>
        </pc:inkChg>
        <pc:inkChg chg="add del">
          <ac:chgData name="Jun Guo" userId="S::guo.jun1@northeastern.edu::8cb7abf6-7c71-4ac6-9b82-fa8e2c0cbde2" providerId="AD" clId="Web-{5B81EF61-1CC5-4F31-93F8-E598A875CA48}" dt="2021-08-14T21:21:56.459" v="2653"/>
          <ac:inkMkLst>
            <pc:docMk/>
            <pc:sldMk cId="2151949205" sldId="262"/>
            <ac:inkMk id="14" creationId="{8B1215E2-0CF4-4448-9955-EE96FCEBF997}"/>
          </ac:inkMkLst>
        </pc:inkChg>
        <pc:inkChg chg="add del">
          <ac:chgData name="Jun Guo" userId="S::guo.jun1@northeastern.edu::8cb7abf6-7c71-4ac6-9b82-fa8e2c0cbde2" providerId="AD" clId="Web-{5B81EF61-1CC5-4F31-93F8-E598A875CA48}" dt="2021-08-14T21:21:55.381" v="2652"/>
          <ac:inkMkLst>
            <pc:docMk/>
            <pc:sldMk cId="2151949205" sldId="262"/>
            <ac:inkMk id="15" creationId="{401E4B19-EB9F-433D-B844-8D47440395A3}"/>
          </ac:inkMkLst>
        </pc:inkChg>
        <pc:inkChg chg="add del">
          <ac:chgData name="Jun Guo" userId="S::guo.jun1@northeastern.edu::8cb7abf6-7c71-4ac6-9b82-fa8e2c0cbde2" providerId="AD" clId="Web-{5B81EF61-1CC5-4F31-93F8-E598A875CA48}" dt="2021-08-14T21:22:15.163" v="2656"/>
          <ac:inkMkLst>
            <pc:docMk/>
            <pc:sldMk cId="2151949205" sldId="262"/>
            <ac:inkMk id="23" creationId="{A404A8B5-BB98-41A8-9F47-4EF5F1251335}"/>
          </ac:inkMkLst>
        </pc:inkChg>
      </pc:sldChg>
      <pc:sldChg chg="addSp delSp modSp add replId modNotes">
        <pc:chgData name="Jun Guo" userId="S::guo.jun1@northeastern.edu::8cb7abf6-7c71-4ac6-9b82-fa8e2c0cbde2" providerId="AD" clId="Web-{5B81EF61-1CC5-4F31-93F8-E598A875CA48}" dt="2021-08-14T21:11:41.333" v="2269"/>
        <pc:sldMkLst>
          <pc:docMk/>
          <pc:sldMk cId="3471368684" sldId="263"/>
        </pc:sldMkLst>
        <pc:spChg chg="mod">
          <ac:chgData name="Jun Guo" userId="S::guo.jun1@northeastern.edu::8cb7abf6-7c71-4ac6-9b82-fa8e2c0cbde2" providerId="AD" clId="Web-{5B81EF61-1CC5-4F31-93F8-E598A875CA48}" dt="2021-08-14T20:54:31.116" v="1978" actId="20577"/>
          <ac:spMkLst>
            <pc:docMk/>
            <pc:sldMk cId="3471368684" sldId="263"/>
            <ac:spMk id="2" creationId="{57E434F2-05B7-4222-98D5-FC052FC5410B}"/>
          </ac:spMkLst>
        </pc:spChg>
        <pc:spChg chg="mod">
          <ac:chgData name="Jun Guo" userId="S::guo.jun1@northeastern.edu::8cb7abf6-7c71-4ac6-9b82-fa8e2c0cbde2" providerId="AD" clId="Web-{5B81EF61-1CC5-4F31-93F8-E598A875CA48}" dt="2021-08-14T21:08:16.075" v="2117" actId="1076"/>
          <ac:spMkLst>
            <pc:docMk/>
            <pc:sldMk cId="3471368684" sldId="263"/>
            <ac:spMk id="17" creationId="{D7A3951D-13FC-4DE4-804A-C896B42CE0C2}"/>
          </ac:spMkLst>
        </pc:spChg>
        <pc:picChg chg="add mod">
          <ac:chgData name="Jun Guo" userId="S::guo.jun1@northeastern.edu::8cb7abf6-7c71-4ac6-9b82-fa8e2c0cbde2" providerId="AD" clId="Web-{5B81EF61-1CC5-4F31-93F8-E598A875CA48}" dt="2021-08-14T21:07:43.638" v="2116" actId="14100"/>
          <ac:picMkLst>
            <pc:docMk/>
            <pc:sldMk cId="3471368684" sldId="263"/>
            <ac:picMk id="3" creationId="{18F56E9C-0066-4C1B-B886-B87B7283833F}"/>
          </ac:picMkLst>
        </pc:picChg>
        <pc:picChg chg="add mod">
          <ac:chgData name="Jun Guo" userId="S::guo.jun1@northeastern.edu::8cb7abf6-7c71-4ac6-9b82-fa8e2c0cbde2" providerId="AD" clId="Web-{5B81EF61-1CC5-4F31-93F8-E598A875CA48}" dt="2021-08-14T21:08:45.877" v="2123" actId="14100"/>
          <ac:picMkLst>
            <pc:docMk/>
            <pc:sldMk cId="3471368684" sldId="263"/>
            <ac:picMk id="4" creationId="{B8C2B9E3-EBB8-40EE-9AA3-A73F8B965E71}"/>
          </ac:picMkLst>
        </pc:picChg>
        <pc:picChg chg="del">
          <ac:chgData name="Jun Guo" userId="S::guo.jun1@northeastern.edu::8cb7abf6-7c71-4ac6-9b82-fa8e2c0cbde2" providerId="AD" clId="Web-{5B81EF61-1CC5-4F31-93F8-E598A875CA48}" dt="2021-08-14T21:08:18.044" v="2118"/>
          <ac:picMkLst>
            <pc:docMk/>
            <pc:sldMk cId="3471368684" sldId="263"/>
            <ac:picMk id="7" creationId="{F7F08ED7-61AD-4D90-A0B7-A05344D92399}"/>
          </ac:picMkLst>
        </pc:picChg>
        <pc:picChg chg="del">
          <ac:chgData name="Jun Guo" userId="S::guo.jun1@northeastern.edu::8cb7abf6-7c71-4ac6-9b82-fa8e2c0cbde2" providerId="AD" clId="Web-{5B81EF61-1CC5-4F31-93F8-E598A875CA48}" dt="2021-08-14T21:07:19.856" v="2112"/>
          <ac:picMkLst>
            <pc:docMk/>
            <pc:sldMk cId="3471368684" sldId="263"/>
            <ac:picMk id="8" creationId="{FDED661D-D16A-4F64-A401-A9C58BF92196}"/>
          </ac:picMkLst>
        </pc:picChg>
      </pc:sldChg>
      <pc:sldChg chg="new del">
        <pc:chgData name="Jun Guo" userId="S::guo.jun1@northeastern.edu::8cb7abf6-7c71-4ac6-9b82-fa8e2c0cbde2" providerId="AD" clId="Web-{5B81EF61-1CC5-4F31-93F8-E598A875CA48}" dt="2021-08-14T21:04:21.231" v="2064"/>
        <pc:sldMkLst>
          <pc:docMk/>
          <pc:sldMk cId="2430649864" sldId="264"/>
        </pc:sldMkLst>
      </pc:sldChg>
      <pc:sldChg chg="addSp delSp modSp add replId modNotes">
        <pc:chgData name="Jun Guo" userId="S::guo.jun1@northeastern.edu::8cb7abf6-7c71-4ac6-9b82-fa8e2c0cbde2" providerId="AD" clId="Web-{5B81EF61-1CC5-4F31-93F8-E598A875CA48}" dt="2021-08-14T21:14:46.395" v="2407"/>
        <pc:sldMkLst>
          <pc:docMk/>
          <pc:sldMk cId="3792241347" sldId="264"/>
        </pc:sldMkLst>
        <pc:spChg chg="mod">
          <ac:chgData name="Jun Guo" userId="S::guo.jun1@northeastern.edu::8cb7abf6-7c71-4ac6-9b82-fa8e2c0cbde2" providerId="AD" clId="Web-{5B81EF61-1CC5-4F31-93F8-E598A875CA48}" dt="2021-08-14T21:04:57.513" v="2073" actId="20577"/>
          <ac:spMkLst>
            <pc:docMk/>
            <pc:sldMk cId="3792241347" sldId="264"/>
            <ac:spMk id="2" creationId="{57E434F2-05B7-4222-98D5-FC052FC5410B}"/>
          </ac:spMkLst>
        </pc:spChg>
        <pc:picChg chg="add mod">
          <ac:chgData name="Jun Guo" userId="S::guo.jun1@northeastern.edu::8cb7abf6-7c71-4ac6-9b82-fa8e2c0cbde2" providerId="AD" clId="Web-{5B81EF61-1CC5-4F31-93F8-E598A875CA48}" dt="2021-08-14T21:12:16.786" v="2275" actId="14100"/>
          <ac:picMkLst>
            <pc:docMk/>
            <pc:sldMk cId="3792241347" sldId="264"/>
            <ac:picMk id="3" creationId="{90F70861-175D-4CEF-A461-26E1AA4C9F03}"/>
          </ac:picMkLst>
        </pc:picChg>
        <pc:picChg chg="add del mod">
          <ac:chgData name="Jun Guo" userId="S::guo.jun1@northeastern.edu::8cb7abf6-7c71-4ac6-9b82-fa8e2c0cbde2" providerId="AD" clId="Web-{5B81EF61-1CC5-4F31-93F8-E598A875CA48}" dt="2021-08-14T21:12:51.270" v="2281"/>
          <ac:picMkLst>
            <pc:docMk/>
            <pc:sldMk cId="3792241347" sldId="264"/>
            <ac:picMk id="4" creationId="{C9E5D5EC-C441-4B75-BB6E-4919CF969BAC}"/>
          </ac:picMkLst>
        </pc:picChg>
        <pc:picChg chg="add mod">
          <ac:chgData name="Jun Guo" userId="S::guo.jun1@northeastern.edu::8cb7abf6-7c71-4ac6-9b82-fa8e2c0cbde2" providerId="AD" clId="Web-{5B81EF61-1CC5-4F31-93F8-E598A875CA48}" dt="2021-08-14T21:13:08.458" v="2284" actId="14100"/>
          <ac:picMkLst>
            <pc:docMk/>
            <pc:sldMk cId="3792241347" sldId="264"/>
            <ac:picMk id="5" creationId="{196A690A-F5C1-4573-AD1E-84B06E2FA6C6}"/>
          </ac:picMkLst>
        </pc:picChg>
        <pc:picChg chg="del">
          <ac:chgData name="Jun Guo" userId="S::guo.jun1@northeastern.edu::8cb7abf6-7c71-4ac6-9b82-fa8e2c0cbde2" providerId="AD" clId="Web-{5B81EF61-1CC5-4F31-93F8-E598A875CA48}" dt="2021-08-14T21:12:17.911" v="2276"/>
          <ac:picMkLst>
            <pc:docMk/>
            <pc:sldMk cId="3792241347" sldId="264"/>
            <ac:picMk id="7" creationId="{F7F08ED7-61AD-4D90-A0B7-A05344D92399}"/>
          </ac:picMkLst>
        </pc:picChg>
        <pc:picChg chg="del">
          <ac:chgData name="Jun Guo" userId="S::guo.jun1@northeastern.edu::8cb7abf6-7c71-4ac6-9b82-fa8e2c0cbde2" providerId="AD" clId="Web-{5B81EF61-1CC5-4F31-93F8-E598A875CA48}" dt="2021-08-14T21:11:58.505" v="2271"/>
          <ac:picMkLst>
            <pc:docMk/>
            <pc:sldMk cId="3792241347" sldId="264"/>
            <ac:picMk id="8" creationId="{FDED661D-D16A-4F64-A401-A9C58BF92196}"/>
          </ac:picMkLst>
        </pc:picChg>
      </pc:sldChg>
      <pc:sldChg chg="addSp delSp modSp add replId modNotes">
        <pc:chgData name="Jun Guo" userId="S::guo.jun1@northeastern.edu::8cb7abf6-7c71-4ac6-9b82-fa8e2c0cbde2" providerId="AD" clId="Web-{5B81EF61-1CC5-4F31-93F8-E598A875CA48}" dt="2021-08-14T21:20:34.194" v="2636"/>
        <pc:sldMkLst>
          <pc:docMk/>
          <pc:sldMk cId="2185709782" sldId="265"/>
        </pc:sldMkLst>
        <pc:spChg chg="mod">
          <ac:chgData name="Jun Guo" userId="S::guo.jun1@northeastern.edu::8cb7abf6-7c71-4ac6-9b82-fa8e2c0cbde2" providerId="AD" clId="Web-{5B81EF61-1CC5-4F31-93F8-E598A875CA48}" dt="2021-08-14T21:18:36.053" v="2429" actId="20577"/>
          <ac:spMkLst>
            <pc:docMk/>
            <pc:sldMk cId="2185709782" sldId="265"/>
            <ac:spMk id="2" creationId="{57E434F2-05B7-4222-98D5-FC052FC5410B}"/>
          </ac:spMkLst>
        </pc:spChg>
        <pc:spChg chg="mod">
          <ac:chgData name="Jun Guo" userId="S::guo.jun1@northeastern.edu::8cb7abf6-7c71-4ac6-9b82-fa8e2c0cbde2" providerId="AD" clId="Web-{5B81EF61-1CC5-4F31-93F8-E598A875CA48}" dt="2021-08-14T21:18:15.991" v="2422" actId="1076"/>
          <ac:spMkLst>
            <pc:docMk/>
            <pc:sldMk cId="2185709782" sldId="265"/>
            <ac:spMk id="9" creationId="{E1858F1B-9936-4AA9-8B53-789A8A7E4018}"/>
          </ac:spMkLst>
        </pc:spChg>
        <pc:picChg chg="add mod">
          <ac:chgData name="Jun Guo" userId="S::guo.jun1@northeastern.edu::8cb7abf6-7c71-4ac6-9b82-fa8e2c0cbde2" providerId="AD" clId="Web-{5B81EF61-1CC5-4F31-93F8-E598A875CA48}" dt="2021-08-14T21:18:09.475" v="2420" actId="1076"/>
          <ac:picMkLst>
            <pc:docMk/>
            <pc:sldMk cId="2185709782" sldId="265"/>
            <ac:picMk id="3" creationId="{192455C7-4C24-4E40-9772-FEF85A5CAB56}"/>
          </ac:picMkLst>
        </pc:picChg>
        <pc:picChg chg="add mod">
          <ac:chgData name="Jun Guo" userId="S::guo.jun1@northeastern.edu::8cb7abf6-7c71-4ac6-9b82-fa8e2c0cbde2" providerId="AD" clId="Web-{5B81EF61-1CC5-4F31-93F8-E598A875CA48}" dt="2021-08-14T21:18:11.631" v="2421" actId="1076"/>
          <ac:picMkLst>
            <pc:docMk/>
            <pc:sldMk cId="2185709782" sldId="265"/>
            <ac:picMk id="4" creationId="{7E4EBBE7-6462-49DE-BA75-2B4DF788793B}"/>
          </ac:picMkLst>
        </pc:picChg>
        <pc:picChg chg="del">
          <ac:chgData name="Jun Guo" userId="S::guo.jun1@northeastern.edu::8cb7abf6-7c71-4ac6-9b82-fa8e2c0cbde2" providerId="AD" clId="Web-{5B81EF61-1CC5-4F31-93F8-E598A875CA48}" dt="2021-08-14T21:17:41.522" v="2416"/>
          <ac:picMkLst>
            <pc:docMk/>
            <pc:sldMk cId="2185709782" sldId="265"/>
            <ac:picMk id="7" creationId="{F7F08ED7-61AD-4D90-A0B7-A05344D92399}"/>
          </ac:picMkLst>
        </pc:picChg>
        <pc:picChg chg="del">
          <ac:chgData name="Jun Guo" userId="S::guo.jun1@northeastern.edu::8cb7abf6-7c71-4ac6-9b82-fa8e2c0cbde2" providerId="AD" clId="Web-{5B81EF61-1CC5-4F31-93F8-E598A875CA48}" dt="2021-08-14T21:17:06.960" v="2408"/>
          <ac:picMkLst>
            <pc:docMk/>
            <pc:sldMk cId="2185709782" sldId="265"/>
            <ac:picMk id="8" creationId="{FDED661D-D16A-4F64-A401-A9C58BF92196}"/>
          </ac:picMkLst>
        </pc:picChg>
      </pc:sldChg>
      <pc:sldChg chg="addSp delSp modSp new modNotes">
        <pc:chgData name="Jun Guo" userId="S::guo.jun1@northeastern.edu::8cb7abf6-7c71-4ac6-9b82-fa8e2c0cbde2" providerId="AD" clId="Web-{5B81EF61-1CC5-4F31-93F8-E598A875CA48}" dt="2021-08-14T21:42:26.528" v="3756" actId="20577"/>
        <pc:sldMkLst>
          <pc:docMk/>
          <pc:sldMk cId="4083280906" sldId="266"/>
        </pc:sldMkLst>
        <pc:spChg chg="mod">
          <ac:chgData name="Jun Guo" userId="S::guo.jun1@northeastern.edu::8cb7abf6-7c71-4ac6-9b82-fa8e2c0cbde2" providerId="AD" clId="Web-{5B81EF61-1CC5-4F31-93F8-E598A875CA48}" dt="2021-08-14T21:20:38.913" v="2644" actId="20577"/>
          <ac:spMkLst>
            <pc:docMk/>
            <pc:sldMk cId="4083280906" sldId="266"/>
            <ac:spMk id="2" creationId="{15558296-70CF-41DA-B47E-646B449EF93C}"/>
          </ac:spMkLst>
        </pc:spChg>
        <pc:spChg chg="mod">
          <ac:chgData name="Jun Guo" userId="S::guo.jun1@northeastern.edu::8cb7abf6-7c71-4ac6-9b82-fa8e2c0cbde2" providerId="AD" clId="Web-{5B81EF61-1CC5-4F31-93F8-E598A875CA48}" dt="2021-08-14T21:42:26.528" v="3756" actId="20577"/>
          <ac:spMkLst>
            <pc:docMk/>
            <pc:sldMk cId="4083280906" sldId="266"/>
            <ac:spMk id="3" creationId="{751C21F8-4D6D-4CAB-9A42-4BA1F6EC57A5}"/>
          </ac:spMkLst>
        </pc:spChg>
        <pc:inkChg chg="add">
          <ac:chgData name="Jun Guo" userId="S::guo.jun1@northeastern.edu::8cb7abf6-7c71-4ac6-9b82-fa8e2c0cbde2" providerId="AD" clId="Web-{5B81EF61-1CC5-4F31-93F8-E598A875CA48}" dt="2021-08-14T21:22:57.091" v="2657"/>
          <ac:inkMkLst>
            <pc:docMk/>
            <pc:sldMk cId="4083280906" sldId="266"/>
            <ac:inkMk id="4" creationId="{8FD1F9C4-0D48-41F0-A906-54251BA4141D}"/>
          </ac:inkMkLst>
        </pc:inkChg>
        <pc:inkChg chg="add del">
          <ac:chgData name="Jun Guo" userId="S::guo.jun1@northeastern.edu::8cb7abf6-7c71-4ac6-9b82-fa8e2c0cbde2" providerId="AD" clId="Web-{5B81EF61-1CC5-4F31-93F8-E598A875CA48}" dt="2021-08-14T21:23:04.481" v="2663"/>
          <ac:inkMkLst>
            <pc:docMk/>
            <pc:sldMk cId="4083280906" sldId="266"/>
            <ac:inkMk id="5" creationId="{50A2BB35-6C06-4DC9-9355-870C7ACF2076}"/>
          </ac:inkMkLst>
        </pc:inkChg>
        <pc:inkChg chg="add del">
          <ac:chgData name="Jun Guo" userId="S::guo.jun1@northeastern.edu::8cb7abf6-7c71-4ac6-9b82-fa8e2c0cbde2" providerId="AD" clId="Web-{5B81EF61-1CC5-4F31-93F8-E598A875CA48}" dt="2021-08-14T21:23:03.763" v="2662"/>
          <ac:inkMkLst>
            <pc:docMk/>
            <pc:sldMk cId="4083280906" sldId="266"/>
            <ac:inkMk id="6" creationId="{FEEB06F8-D7FB-4A08-A609-B6577F7E57AF}"/>
          </ac:inkMkLst>
        </pc:inkChg>
        <pc:inkChg chg="add del">
          <ac:chgData name="Jun Guo" userId="S::guo.jun1@northeastern.edu::8cb7abf6-7c71-4ac6-9b82-fa8e2c0cbde2" providerId="AD" clId="Web-{5B81EF61-1CC5-4F31-93F8-E598A875CA48}" dt="2021-08-14T21:23:03.216" v="2661"/>
          <ac:inkMkLst>
            <pc:docMk/>
            <pc:sldMk cId="4083280906" sldId="266"/>
            <ac:inkMk id="7" creationId="{F99B119C-D2AA-4D10-A177-49A9B819230A}"/>
          </ac:inkMkLst>
        </pc:inkChg>
      </pc:sldChg>
    </pc:docChg>
  </pc:docChgLst>
  <pc:docChgLst>
    <pc:chgData name="Mao Liang Liu" userId="S::liu.maol@northeastern.edu::5ff3f799-d32d-4cdb-8768-ef57a302ecd0" providerId="AD" clId="Web-{66313AE5-460E-4FB5-8715-E17361FEAF8C}"/>
    <pc:docChg chg="delSld">
      <pc:chgData name="Mao Liang Liu" userId="S::liu.maol@northeastern.edu::5ff3f799-d32d-4cdb-8768-ef57a302ecd0" providerId="AD" clId="Web-{66313AE5-460E-4FB5-8715-E17361FEAF8C}" dt="2021-08-17T00:44:29.555" v="0"/>
      <pc:docMkLst>
        <pc:docMk/>
      </pc:docMkLst>
      <pc:sldChg chg="del">
        <pc:chgData name="Mao Liang Liu" userId="S::liu.maol@northeastern.edu::5ff3f799-d32d-4cdb-8768-ef57a302ecd0" providerId="AD" clId="Web-{66313AE5-460E-4FB5-8715-E17361FEAF8C}" dt="2021-08-17T00:44:29.555" v="0"/>
        <pc:sldMkLst>
          <pc:docMk/>
          <pc:sldMk cId="2794081656" sldId="269"/>
        </pc:sldMkLst>
      </pc:sldChg>
    </pc:docChg>
  </pc:docChgLst>
  <pc:docChgLst>
    <pc:chgData name="Chenlu Huang" userId="S::huang.chenl@northeastern.edu::c4c19071-b3bc-42d7-a358-d4851f036fc2" providerId="AD" clId="Web-{A2822232-3B63-44CC-A607-B17BECA0C1A9}"/>
    <pc:docChg chg="modSld">
      <pc:chgData name="Chenlu Huang" userId="S::huang.chenl@northeastern.edu::c4c19071-b3bc-42d7-a358-d4851f036fc2" providerId="AD" clId="Web-{A2822232-3B63-44CC-A607-B17BECA0C1A9}" dt="2021-08-15T15:23:38.183" v="66"/>
      <pc:docMkLst>
        <pc:docMk/>
      </pc:docMkLst>
      <pc:sldChg chg="addSp delSp modSp modNotes">
        <pc:chgData name="Chenlu Huang" userId="S::huang.chenl@northeastern.edu::c4c19071-b3bc-42d7-a358-d4851f036fc2" providerId="AD" clId="Web-{A2822232-3B63-44CC-A607-B17BECA0C1A9}" dt="2021-08-15T15:23:38.183" v="66"/>
        <pc:sldMkLst>
          <pc:docMk/>
          <pc:sldMk cId="3000370423" sldId="298"/>
        </pc:sldMkLst>
        <pc:spChg chg="mod">
          <ac:chgData name="Chenlu Huang" userId="S::huang.chenl@northeastern.edu::c4c19071-b3bc-42d7-a358-d4851f036fc2" providerId="AD" clId="Web-{A2822232-3B63-44CC-A607-B17BECA0C1A9}" dt="2021-08-15T15:17:16.262" v="6"/>
          <ac:spMkLst>
            <pc:docMk/>
            <pc:sldMk cId="3000370423" sldId="298"/>
            <ac:spMk id="2" creationId="{812676FA-651C-43B3-9500-020DAFB1F18D}"/>
          </ac:spMkLst>
        </pc:spChg>
        <pc:spChg chg="del">
          <ac:chgData name="Chenlu Huang" userId="S::huang.chenl@northeastern.edu::c4c19071-b3bc-42d7-a358-d4851f036fc2" providerId="AD" clId="Web-{A2822232-3B63-44CC-A607-B17BECA0C1A9}" dt="2021-08-15T15:17:16.262" v="6"/>
          <ac:spMkLst>
            <pc:docMk/>
            <pc:sldMk cId="3000370423" sldId="298"/>
            <ac:spMk id="9" creationId="{16F9E488-0718-4E1E-9D12-26779F606252}"/>
          </ac:spMkLst>
        </pc:spChg>
        <pc:spChg chg="del">
          <ac:chgData name="Chenlu Huang" userId="S::huang.chenl@northeastern.edu::c4c19071-b3bc-42d7-a358-d4851f036fc2" providerId="AD" clId="Web-{A2822232-3B63-44CC-A607-B17BECA0C1A9}" dt="2021-08-15T15:17:16.262" v="6"/>
          <ac:spMkLst>
            <pc:docMk/>
            <pc:sldMk cId="3000370423" sldId="298"/>
            <ac:spMk id="11" creationId="{CE708407-D01D-4E57-8998-FF799DBC3788}"/>
          </ac:spMkLst>
        </pc:spChg>
        <pc:spChg chg="add">
          <ac:chgData name="Chenlu Huang" userId="S::huang.chenl@northeastern.edu::c4c19071-b3bc-42d7-a358-d4851f036fc2" providerId="AD" clId="Web-{A2822232-3B63-44CC-A607-B17BECA0C1A9}" dt="2021-08-15T15:17:16.262" v="6"/>
          <ac:spMkLst>
            <pc:docMk/>
            <pc:sldMk cId="3000370423" sldId="298"/>
            <ac:spMk id="19" creationId="{9A3CA90C-1E2D-47D6-A973-C4AD9E63CECE}"/>
          </ac:spMkLst>
        </pc:spChg>
        <pc:spChg chg="add">
          <ac:chgData name="Chenlu Huang" userId="S::huang.chenl@northeastern.edu::c4c19071-b3bc-42d7-a358-d4851f036fc2" providerId="AD" clId="Web-{A2822232-3B63-44CC-A607-B17BECA0C1A9}" dt="2021-08-15T15:17:16.262" v="6"/>
          <ac:spMkLst>
            <pc:docMk/>
            <pc:sldMk cId="3000370423" sldId="298"/>
            <ac:spMk id="22" creationId="{33CD251C-A887-4D2F-925B-FC097198538B}"/>
          </ac:spMkLst>
        </pc:spChg>
        <pc:spChg chg="add">
          <ac:chgData name="Chenlu Huang" userId="S::huang.chenl@northeastern.edu::c4c19071-b3bc-42d7-a358-d4851f036fc2" providerId="AD" clId="Web-{A2822232-3B63-44CC-A607-B17BECA0C1A9}" dt="2021-08-15T15:17:16.262" v="6"/>
          <ac:spMkLst>
            <pc:docMk/>
            <pc:sldMk cId="3000370423" sldId="298"/>
            <ac:spMk id="24" creationId="{3B2069EE-A08E-44F0-B3F9-3CF8CC2DCAD5}"/>
          </ac:spMkLst>
        </pc:spChg>
        <pc:grpChg chg="del">
          <ac:chgData name="Chenlu Huang" userId="S::huang.chenl@northeastern.edu::c4c19071-b3bc-42d7-a358-d4851f036fc2" providerId="AD" clId="Web-{A2822232-3B63-44CC-A607-B17BECA0C1A9}" dt="2021-08-15T15:17:16.262" v="6"/>
          <ac:grpSpMkLst>
            <pc:docMk/>
            <pc:sldMk cId="3000370423" sldId="298"/>
            <ac:grpSpMk id="13" creationId="{7F963B07-5C9E-478C-A53E-B6F5B4A78933}"/>
          </ac:grpSpMkLst>
        </pc:grpChg>
        <pc:grpChg chg="add">
          <ac:chgData name="Chenlu Huang" userId="S::huang.chenl@northeastern.edu::c4c19071-b3bc-42d7-a358-d4851f036fc2" providerId="AD" clId="Web-{A2822232-3B63-44CC-A607-B17BECA0C1A9}" dt="2021-08-15T15:17:16.262" v="6"/>
          <ac:grpSpMkLst>
            <pc:docMk/>
            <pc:sldMk cId="3000370423" sldId="298"/>
            <ac:grpSpMk id="26" creationId="{9C6E8597-0CCE-4A8A-9326-AA52691A1C81}"/>
          </ac:grpSpMkLst>
        </pc:grpChg>
        <pc:picChg chg="add mod">
          <ac:chgData name="Chenlu Huang" userId="S::huang.chenl@northeastern.edu::c4c19071-b3bc-42d7-a358-d4851f036fc2" providerId="AD" clId="Web-{A2822232-3B63-44CC-A607-B17BECA0C1A9}" dt="2021-08-15T15:17:16.262" v="6"/>
          <ac:picMkLst>
            <pc:docMk/>
            <pc:sldMk cId="3000370423" sldId="298"/>
            <ac:picMk id="3" creationId="{F4DF75BE-ADE5-4D04-BE80-CF9D7ED91823}"/>
          </ac:picMkLst>
        </pc:picChg>
        <pc:picChg chg="mod ord">
          <ac:chgData name="Chenlu Huang" userId="S::huang.chenl@northeastern.edu::c4c19071-b3bc-42d7-a358-d4851f036fc2" providerId="AD" clId="Web-{A2822232-3B63-44CC-A607-B17BECA0C1A9}" dt="2021-08-15T15:17:16.262" v="6"/>
          <ac:picMkLst>
            <pc:docMk/>
            <pc:sldMk cId="3000370423" sldId="298"/>
            <ac:picMk id="7" creationId="{E52D50F8-1B8E-45B1-B3DA-4099F5F2248D}"/>
          </ac:picMkLst>
        </pc:picChg>
      </pc:sldChg>
    </pc:docChg>
  </pc:docChgLst>
  <pc:docChgLst>
    <pc:chgData name="Mao Liang Liu" userId="S::liu.maol@northeastern.edu::5ff3f799-d32d-4cdb-8768-ef57a302ecd0" providerId="AD" clId="Web-{8F1E02C9-F765-4461-9206-BD9F27B87E5F}"/>
    <pc:docChg chg="modSld">
      <pc:chgData name="Mao Liang Liu" userId="S::liu.maol@northeastern.edu::5ff3f799-d32d-4cdb-8768-ef57a302ecd0" providerId="AD" clId="Web-{8F1E02C9-F765-4461-9206-BD9F27B87E5F}" dt="2021-08-16T19:50:10.245" v="4"/>
      <pc:docMkLst>
        <pc:docMk/>
      </pc:docMkLst>
      <pc:sldChg chg="addSp delSp modSp">
        <pc:chgData name="Mao Liang Liu" userId="S::liu.maol@northeastern.edu::5ff3f799-d32d-4cdb-8768-ef57a302ecd0" providerId="AD" clId="Web-{8F1E02C9-F765-4461-9206-BD9F27B87E5F}" dt="2021-08-16T19:50:10.245" v="4"/>
        <pc:sldMkLst>
          <pc:docMk/>
          <pc:sldMk cId="1297111799" sldId="267"/>
        </pc:sldMkLst>
        <pc:spChg chg="mod">
          <ac:chgData name="Mao Liang Liu" userId="S::liu.maol@northeastern.edu::5ff3f799-d32d-4cdb-8768-ef57a302ecd0" providerId="AD" clId="Web-{8F1E02C9-F765-4461-9206-BD9F27B87E5F}" dt="2021-08-16T19:50:10.245" v="4"/>
          <ac:spMkLst>
            <pc:docMk/>
            <pc:sldMk cId="1297111799" sldId="267"/>
            <ac:spMk id="3" creationId="{4D952605-D5E1-422A-AC7A-8054EB89BF1B}"/>
          </ac:spMkLst>
        </pc:spChg>
        <pc:spChg chg="del">
          <ac:chgData name="Mao Liang Liu" userId="S::liu.maol@northeastern.edu::5ff3f799-d32d-4cdb-8768-ef57a302ecd0" providerId="AD" clId="Web-{8F1E02C9-F765-4461-9206-BD9F27B87E5F}" dt="2021-08-16T19:50:10.245" v="4"/>
          <ac:spMkLst>
            <pc:docMk/>
            <pc:sldMk cId="1297111799" sldId="267"/>
            <ac:spMk id="20" creationId="{C7FA33FF-088D-4F16-95A2-2C64D353DEA8}"/>
          </ac:spMkLst>
        </pc:spChg>
        <pc:spChg chg="del">
          <ac:chgData name="Mao Liang Liu" userId="S::liu.maol@northeastern.edu::5ff3f799-d32d-4cdb-8768-ef57a302ecd0" providerId="AD" clId="Web-{8F1E02C9-F765-4461-9206-BD9F27B87E5F}" dt="2021-08-16T19:50:10.245" v="4"/>
          <ac:spMkLst>
            <pc:docMk/>
            <pc:sldMk cId="1297111799" sldId="267"/>
            <ac:spMk id="21" creationId="{A376EFB1-01CF-419F-ABF1-2AF02BBFCBD1}"/>
          </ac:spMkLst>
        </pc:spChg>
        <pc:spChg chg="del">
          <ac:chgData name="Mao Liang Liu" userId="S::liu.maol@northeastern.edu::5ff3f799-d32d-4cdb-8768-ef57a302ecd0" providerId="AD" clId="Web-{8F1E02C9-F765-4461-9206-BD9F27B87E5F}" dt="2021-08-16T19:50:10.245" v="4"/>
          <ac:spMkLst>
            <pc:docMk/>
            <pc:sldMk cId="1297111799" sldId="267"/>
            <ac:spMk id="24" creationId="{FF9DEA15-78BD-4750-AA18-B9F28A6D5AB8}"/>
          </ac:spMkLst>
        </pc:spChg>
        <pc:spChg chg="add">
          <ac:chgData name="Mao Liang Liu" userId="S::liu.maol@northeastern.edu::5ff3f799-d32d-4cdb-8768-ef57a302ecd0" providerId="AD" clId="Web-{8F1E02C9-F765-4461-9206-BD9F27B87E5F}" dt="2021-08-16T19:50:10.245" v="4"/>
          <ac:spMkLst>
            <pc:docMk/>
            <pc:sldMk cId="1297111799" sldId="267"/>
            <ac:spMk id="29" creationId="{C7FA33FF-088D-4F16-95A2-2C64D353DEA8}"/>
          </ac:spMkLst>
        </pc:spChg>
        <pc:spChg chg="add">
          <ac:chgData name="Mao Liang Liu" userId="S::liu.maol@northeastern.edu::5ff3f799-d32d-4cdb-8768-ef57a302ecd0" providerId="AD" clId="Web-{8F1E02C9-F765-4461-9206-BD9F27B87E5F}" dt="2021-08-16T19:50:10.245" v="4"/>
          <ac:spMkLst>
            <pc:docMk/>
            <pc:sldMk cId="1297111799" sldId="267"/>
            <ac:spMk id="31" creationId="{A376EFB1-01CF-419F-ABF1-2AF02BBFCBD1}"/>
          </ac:spMkLst>
        </pc:spChg>
        <pc:spChg chg="add">
          <ac:chgData name="Mao Liang Liu" userId="S::liu.maol@northeastern.edu::5ff3f799-d32d-4cdb-8768-ef57a302ecd0" providerId="AD" clId="Web-{8F1E02C9-F765-4461-9206-BD9F27B87E5F}" dt="2021-08-16T19:50:10.245" v="4"/>
          <ac:spMkLst>
            <pc:docMk/>
            <pc:sldMk cId="1297111799" sldId="267"/>
            <ac:spMk id="33" creationId="{FF9DEA15-78BD-4750-AA18-B9F28A6D5AB8}"/>
          </ac:spMkLst>
        </pc:spChg>
      </pc:sldChg>
    </pc:docChg>
  </pc:docChgLst>
  <pc:docChgLst>
    <pc:chgData name="Chenlu Huang" userId="S::huang.chenl@northeastern.edu::c4c19071-b3bc-42d7-a358-d4851f036fc2" providerId="AD" clId="Web-{0EBAE98E-3B9E-4607-8077-E4965E6E157E}"/>
    <pc:docChg chg="delSld modSld">
      <pc:chgData name="Chenlu Huang" userId="S::huang.chenl@northeastern.edu::c4c19071-b3bc-42d7-a358-d4851f036fc2" providerId="AD" clId="Web-{0EBAE98E-3B9E-4607-8077-E4965E6E157E}" dt="2021-08-17T02:04:02.931" v="69"/>
      <pc:docMkLst>
        <pc:docMk/>
      </pc:docMkLst>
      <pc:sldChg chg="modNotes">
        <pc:chgData name="Chenlu Huang" userId="S::huang.chenl@northeastern.edu::c4c19071-b3bc-42d7-a358-d4851f036fc2" providerId="AD" clId="Web-{0EBAE98E-3B9E-4607-8077-E4965E6E157E}" dt="2021-08-17T02:03:16.056" v="64"/>
        <pc:sldMkLst>
          <pc:docMk/>
          <pc:sldMk cId="1846625066" sldId="291"/>
        </pc:sldMkLst>
      </pc:sldChg>
      <pc:sldChg chg="modNotes">
        <pc:chgData name="Chenlu Huang" userId="S::huang.chenl@northeastern.edu::c4c19071-b3bc-42d7-a358-d4851f036fc2" providerId="AD" clId="Web-{0EBAE98E-3B9E-4607-8077-E4965E6E157E}" dt="2021-08-17T02:03:32.743" v="66"/>
        <pc:sldMkLst>
          <pc:docMk/>
          <pc:sldMk cId="2642286784" sldId="292"/>
        </pc:sldMkLst>
      </pc:sldChg>
      <pc:sldChg chg="addSp delSp modSp mod setBg delAnim setClrOvrMap modNotes">
        <pc:chgData name="Chenlu Huang" userId="S::huang.chenl@northeastern.edu::c4c19071-b3bc-42d7-a358-d4851f036fc2" providerId="AD" clId="Web-{0EBAE98E-3B9E-4607-8077-E4965E6E157E}" dt="2021-08-17T02:03:38.384" v="67"/>
        <pc:sldMkLst>
          <pc:docMk/>
          <pc:sldMk cId="4259283563" sldId="293"/>
        </pc:sldMkLst>
        <pc:spChg chg="mod ord">
          <ac:chgData name="Chenlu Huang" userId="S::huang.chenl@northeastern.edu::c4c19071-b3bc-42d7-a358-d4851f036fc2" providerId="AD" clId="Web-{0EBAE98E-3B9E-4607-8077-E4965E6E157E}" dt="2021-08-17T01:38:30.824" v="57"/>
          <ac:spMkLst>
            <pc:docMk/>
            <pc:sldMk cId="4259283563" sldId="293"/>
            <ac:spMk id="2" creationId="{29F12EBD-2961-4E2F-965E-7CF24EE026B2}"/>
          </ac:spMkLst>
        </pc:spChg>
        <pc:spChg chg="del">
          <ac:chgData name="Chenlu Huang" userId="S::huang.chenl@northeastern.edu::c4c19071-b3bc-42d7-a358-d4851f036fc2" providerId="AD" clId="Web-{0EBAE98E-3B9E-4607-8077-E4965E6E157E}" dt="2021-08-17T01:25:17.348" v="4"/>
          <ac:spMkLst>
            <pc:docMk/>
            <pc:sldMk cId="4259283563" sldId="293"/>
            <ac:spMk id="27" creationId="{E49CC64F-7275-4E33-961B-0C5CDC439875}"/>
          </ac:spMkLst>
        </pc:spChg>
        <pc:spChg chg="add del">
          <ac:chgData name="Chenlu Huang" userId="S::huang.chenl@northeastern.edu::c4c19071-b3bc-42d7-a358-d4851f036fc2" providerId="AD" clId="Web-{0EBAE98E-3B9E-4607-8077-E4965E6E157E}" dt="2021-08-17T01:25:46.645" v="7"/>
          <ac:spMkLst>
            <pc:docMk/>
            <pc:sldMk cId="4259283563" sldId="293"/>
            <ac:spMk id="32" creationId="{96918796-2918-40D6-BE3A-4600C47FCD42}"/>
          </ac:spMkLst>
        </pc:spChg>
        <pc:spChg chg="add del">
          <ac:chgData name="Chenlu Huang" userId="S::huang.chenl@northeastern.edu::c4c19071-b3bc-42d7-a358-d4851f036fc2" providerId="AD" clId="Web-{0EBAE98E-3B9E-4607-8077-E4965E6E157E}" dt="2021-08-17T01:32:11.312" v="26"/>
          <ac:spMkLst>
            <pc:docMk/>
            <pc:sldMk cId="4259283563" sldId="293"/>
            <ac:spMk id="37" creationId="{95724071-AC7B-4A67-934B-CD7F90745802}"/>
          </ac:spMkLst>
        </pc:spChg>
        <pc:spChg chg="add del">
          <ac:chgData name="Chenlu Huang" userId="S::huang.chenl@northeastern.edu::c4c19071-b3bc-42d7-a358-d4851f036fc2" providerId="AD" clId="Web-{0EBAE98E-3B9E-4607-8077-E4965E6E157E}" dt="2021-08-17T01:38:30.824" v="57"/>
          <ac:spMkLst>
            <pc:docMk/>
            <pc:sldMk cId="4259283563" sldId="293"/>
            <ac:spMk id="42" creationId="{96918796-2918-40D6-BE3A-4600C47FCD42}"/>
          </ac:spMkLst>
        </pc:spChg>
        <pc:spChg chg="add">
          <ac:chgData name="Chenlu Huang" userId="S::huang.chenl@northeastern.edu::c4c19071-b3bc-42d7-a358-d4851f036fc2" providerId="AD" clId="Web-{0EBAE98E-3B9E-4607-8077-E4965E6E157E}" dt="2021-08-17T01:38:30.824" v="57"/>
          <ac:spMkLst>
            <pc:docMk/>
            <pc:sldMk cId="4259283563" sldId="293"/>
            <ac:spMk id="44" creationId="{7C98A213-5994-475E-B327-DC6EC27FBA8B}"/>
          </ac:spMkLst>
        </pc:spChg>
        <pc:spChg chg="add">
          <ac:chgData name="Chenlu Huang" userId="S::huang.chenl@northeastern.edu::c4c19071-b3bc-42d7-a358-d4851f036fc2" providerId="AD" clId="Web-{0EBAE98E-3B9E-4607-8077-E4965E6E157E}" dt="2021-08-17T01:38:30.824" v="57"/>
          <ac:spMkLst>
            <pc:docMk/>
            <pc:sldMk cId="4259283563" sldId="293"/>
            <ac:spMk id="45" creationId="{4B030A0D-0DAD-4A99-89BB-419527D6A64B}"/>
          </ac:spMkLst>
        </pc:spChg>
        <pc:spChg chg="add del">
          <ac:chgData name="Chenlu Huang" userId="S::huang.chenl@northeastern.edu::c4c19071-b3bc-42d7-a358-d4851f036fc2" providerId="AD" clId="Web-{0EBAE98E-3B9E-4607-8077-E4965E6E157E}" dt="2021-08-17T01:37:18.387" v="54"/>
          <ac:spMkLst>
            <pc:docMk/>
            <pc:sldMk cId="4259283563" sldId="293"/>
            <ac:spMk id="49" creationId="{247AB924-1B87-43FC-B7C7-B112D5C51A0E}"/>
          </ac:spMkLst>
        </pc:spChg>
        <pc:picChg chg="add mod ord">
          <ac:chgData name="Chenlu Huang" userId="S::huang.chenl@northeastern.edu::c4c19071-b3bc-42d7-a358-d4851f036fc2" providerId="AD" clId="Web-{0EBAE98E-3B9E-4607-8077-E4965E6E157E}" dt="2021-08-17T01:38:30.824" v="57"/>
          <ac:picMkLst>
            <pc:docMk/>
            <pc:sldMk cId="4259283563" sldId="293"/>
            <ac:picMk id="3" creationId="{EFE9867F-A08D-49E6-9218-17CBB58BE996}"/>
          </ac:picMkLst>
        </pc:picChg>
        <pc:picChg chg="add del mod">
          <ac:chgData name="Chenlu Huang" userId="S::huang.chenl@northeastern.edu::c4c19071-b3bc-42d7-a358-d4851f036fc2" providerId="AD" clId="Web-{0EBAE98E-3B9E-4607-8077-E4965E6E157E}" dt="2021-08-17T01:36:26.325" v="48"/>
          <ac:picMkLst>
            <pc:docMk/>
            <pc:sldMk cId="4259283563" sldId="293"/>
            <ac:picMk id="4" creationId="{E402116C-3F4F-4558-9F85-BF7E03140D54}"/>
          </ac:picMkLst>
        </pc:picChg>
        <pc:picChg chg="mod ord">
          <ac:chgData name="Chenlu Huang" userId="S::huang.chenl@northeastern.edu::c4c19071-b3bc-42d7-a358-d4851f036fc2" providerId="AD" clId="Web-{0EBAE98E-3B9E-4607-8077-E4965E6E157E}" dt="2021-08-17T01:38:30.824" v="57"/>
          <ac:picMkLst>
            <pc:docMk/>
            <pc:sldMk cId="4259283563" sldId="293"/>
            <ac:picMk id="9" creationId="{3BA69D92-BC94-4EC7-89A3-4DCEC5C09010}"/>
          </ac:picMkLst>
        </pc:picChg>
        <pc:picChg chg="add del mod ord">
          <ac:chgData name="Chenlu Huang" userId="S::huang.chenl@northeastern.edu::c4c19071-b3bc-42d7-a358-d4851f036fc2" providerId="AD" clId="Web-{0EBAE98E-3B9E-4607-8077-E4965E6E157E}" dt="2021-08-17T01:37:36.903" v="55"/>
          <ac:picMkLst>
            <pc:docMk/>
            <pc:sldMk cId="4259283563" sldId="293"/>
            <ac:picMk id="10" creationId="{952D74ED-9C9B-4C54-B937-3255462BB35B}"/>
          </ac:picMkLst>
        </pc:picChg>
        <pc:picChg chg="add mod ord">
          <ac:chgData name="Chenlu Huang" userId="S::huang.chenl@northeastern.edu::c4c19071-b3bc-42d7-a358-d4851f036fc2" providerId="AD" clId="Web-{0EBAE98E-3B9E-4607-8077-E4965E6E157E}" dt="2021-08-17T01:38:30.824" v="57"/>
          <ac:picMkLst>
            <pc:docMk/>
            <pc:sldMk cId="4259283563" sldId="293"/>
            <ac:picMk id="11" creationId="{4965591E-B975-491D-9BF0-2C15ABC2667B}"/>
          </ac:picMkLst>
        </pc:picChg>
        <pc:cxnChg chg="add del">
          <ac:chgData name="Chenlu Huang" userId="S::huang.chenl@northeastern.edu::c4c19071-b3bc-42d7-a358-d4851f036fc2" providerId="AD" clId="Web-{0EBAE98E-3B9E-4607-8077-E4965E6E157E}" dt="2021-08-17T01:34:24.561" v="44"/>
          <ac:cxnSpMkLst>
            <pc:docMk/>
            <pc:sldMk cId="4259283563" sldId="293"/>
            <ac:cxnSpMk id="6" creationId="{72159502-C0E9-41F2-B077-787540490E89}"/>
          </ac:cxnSpMkLst>
        </pc:cxnChg>
        <pc:cxnChg chg="add mod">
          <ac:chgData name="Chenlu Huang" userId="S::huang.chenl@northeastern.edu::c4c19071-b3bc-42d7-a358-d4851f036fc2" providerId="AD" clId="Web-{0EBAE98E-3B9E-4607-8077-E4965E6E157E}" dt="2021-08-17T01:39:13.199" v="62" actId="14100"/>
          <ac:cxnSpMkLst>
            <pc:docMk/>
            <pc:sldMk cId="4259283563" sldId="293"/>
            <ac:cxnSpMk id="8" creationId="{05E986E2-3196-4BF2-A383-BE823BECB67F}"/>
          </ac:cxnSpMkLst>
        </pc:cxnChg>
        <pc:cxnChg chg="add del mod">
          <ac:chgData name="Chenlu Huang" userId="S::huang.chenl@northeastern.edu::c4c19071-b3bc-42d7-a358-d4851f036fc2" providerId="AD" clId="Web-{0EBAE98E-3B9E-4607-8077-E4965E6E157E}" dt="2021-08-17T01:34:07.936" v="41"/>
          <ac:cxnSpMkLst>
            <pc:docMk/>
            <pc:sldMk cId="4259283563" sldId="293"/>
            <ac:cxnSpMk id="14" creationId="{56A38B10-7DC6-4EA4-9B47-5D77CC8C1B93}"/>
          </ac:cxnSpMkLst>
        </pc:cxnChg>
        <pc:cxnChg chg="add mod">
          <ac:chgData name="Chenlu Huang" userId="S::huang.chenl@northeastern.edu::c4c19071-b3bc-42d7-a358-d4851f036fc2" providerId="AD" clId="Web-{0EBAE98E-3B9E-4607-8077-E4965E6E157E}" dt="2021-08-17T01:34:22.639" v="43" actId="1076"/>
          <ac:cxnSpMkLst>
            <pc:docMk/>
            <pc:sldMk cId="4259283563" sldId="293"/>
            <ac:cxnSpMk id="15" creationId="{0839297E-CB61-4443-B65A-41C17E87D8F1}"/>
          </ac:cxnSpMkLst>
        </pc:cxnChg>
        <pc:cxnChg chg="add mod">
          <ac:chgData name="Chenlu Huang" userId="S::huang.chenl@northeastern.edu::c4c19071-b3bc-42d7-a358-d4851f036fc2" providerId="AD" clId="Web-{0EBAE98E-3B9E-4607-8077-E4965E6E157E}" dt="2021-08-17T01:39:29.995" v="63" actId="1076"/>
          <ac:cxnSpMkLst>
            <pc:docMk/>
            <pc:sldMk cId="4259283563" sldId="293"/>
            <ac:cxnSpMk id="16" creationId="{AD7981ED-9BF1-4F85-BA4B-1E26AFCE2B8A}"/>
          </ac:cxnSpMkLst>
        </pc:cxnChg>
        <pc:cxnChg chg="add del">
          <ac:chgData name="Chenlu Huang" userId="S::huang.chenl@northeastern.edu::c4c19071-b3bc-42d7-a358-d4851f036fc2" providerId="AD" clId="Web-{0EBAE98E-3B9E-4607-8077-E4965E6E157E}" dt="2021-08-17T01:37:18.387" v="54"/>
          <ac:cxnSpMkLst>
            <pc:docMk/>
            <pc:sldMk cId="4259283563" sldId="293"/>
            <ac:cxnSpMk id="47" creationId="{99AE2756-0FC4-4155-83E7-58AAAB63E757}"/>
          </ac:cxnSpMkLst>
        </pc:cxnChg>
        <pc:cxnChg chg="add del">
          <ac:chgData name="Chenlu Huang" userId="S::huang.chenl@northeastern.edu::c4c19071-b3bc-42d7-a358-d4851f036fc2" providerId="AD" clId="Web-{0EBAE98E-3B9E-4607-8077-E4965E6E157E}" dt="2021-08-17T01:37:18.387" v="54"/>
          <ac:cxnSpMkLst>
            <pc:docMk/>
            <pc:sldMk cId="4259283563" sldId="293"/>
            <ac:cxnSpMk id="51" creationId="{818DC98F-4057-4645-B948-F604F39A9CFE}"/>
          </ac:cxnSpMkLst>
        </pc:cxnChg>
        <pc:cxnChg chg="add del">
          <ac:chgData name="Chenlu Huang" userId="S::huang.chenl@northeastern.edu::c4c19071-b3bc-42d7-a358-d4851f036fc2" providerId="AD" clId="Web-{0EBAE98E-3B9E-4607-8077-E4965E6E157E}" dt="2021-08-17T01:37:18.387" v="54"/>
          <ac:cxnSpMkLst>
            <pc:docMk/>
            <pc:sldMk cId="4259283563" sldId="293"/>
            <ac:cxnSpMk id="53" creationId="{DAD2B705-4A9B-408D-AA80-4F41045E09DE}"/>
          </ac:cxnSpMkLst>
        </pc:cxnChg>
      </pc:sldChg>
      <pc:sldChg chg="modNotes">
        <pc:chgData name="Chenlu Huang" userId="S::huang.chenl@northeastern.edu::c4c19071-b3bc-42d7-a358-d4851f036fc2" providerId="AD" clId="Web-{0EBAE98E-3B9E-4607-8077-E4965E6E157E}" dt="2021-08-17T02:03:53.962" v="68"/>
        <pc:sldMkLst>
          <pc:docMk/>
          <pc:sldMk cId="2414382203" sldId="294"/>
        </pc:sldMkLst>
      </pc:sldChg>
      <pc:sldChg chg="modNotes">
        <pc:chgData name="Chenlu Huang" userId="S::huang.chenl@northeastern.edu::c4c19071-b3bc-42d7-a358-d4851f036fc2" providerId="AD" clId="Web-{0EBAE98E-3B9E-4607-8077-E4965E6E157E}" dt="2021-08-17T02:04:02.931" v="69"/>
        <pc:sldMkLst>
          <pc:docMk/>
          <pc:sldMk cId="3000370423" sldId="298"/>
        </pc:sldMkLst>
      </pc:sldChg>
      <pc:sldChg chg="del">
        <pc:chgData name="Chenlu Huang" userId="S::huang.chenl@northeastern.edu::c4c19071-b3bc-42d7-a358-d4851f036fc2" providerId="AD" clId="Web-{0EBAE98E-3B9E-4607-8077-E4965E6E157E}" dt="2021-08-17T01:25:27.692" v="5"/>
        <pc:sldMkLst>
          <pc:docMk/>
          <pc:sldMk cId="1067483056" sldId="300"/>
        </pc:sldMkLst>
      </pc:sldChg>
      <pc:sldChg chg="del">
        <pc:chgData name="Chenlu Huang" userId="S::huang.chenl@northeastern.edu::c4c19071-b3bc-42d7-a358-d4851f036fc2" providerId="AD" clId="Web-{0EBAE98E-3B9E-4607-8077-E4965E6E157E}" dt="2021-08-17T01:25:32.020" v="6"/>
        <pc:sldMkLst>
          <pc:docMk/>
          <pc:sldMk cId="1952560869" sldId="301"/>
        </pc:sldMkLst>
      </pc:sldChg>
    </pc:docChg>
  </pc:docChgLst>
  <pc:docChgLst>
    <pc:chgData name="Chenlu Huang" userId="S::huang.chenl@northeastern.edu::c4c19071-b3bc-42d7-a358-d4851f036fc2" providerId="AD" clId="Web-{E55E2F41-1909-49D6-A430-BF0EF9C59748}"/>
    <pc:docChg chg="addSld modSld">
      <pc:chgData name="Chenlu Huang" userId="S::huang.chenl@northeastern.edu::c4c19071-b3bc-42d7-a358-d4851f036fc2" providerId="AD" clId="Web-{E55E2F41-1909-49D6-A430-BF0EF9C59748}" dt="2021-08-12T03:36:32.178" v="10" actId="20577"/>
      <pc:docMkLst>
        <pc:docMk/>
      </pc:docMkLst>
      <pc:sldChg chg="modSp">
        <pc:chgData name="Chenlu Huang" userId="S::huang.chenl@northeastern.edu::c4c19071-b3bc-42d7-a358-d4851f036fc2" providerId="AD" clId="Web-{E55E2F41-1909-49D6-A430-BF0EF9C59748}" dt="2021-08-12T03:36:15.507" v="6" actId="20577"/>
        <pc:sldMkLst>
          <pc:docMk/>
          <pc:sldMk cId="109857222" sldId="256"/>
        </pc:sldMkLst>
        <pc:spChg chg="mod">
          <ac:chgData name="Chenlu Huang" userId="S::huang.chenl@northeastern.edu::c4c19071-b3bc-42d7-a358-d4851f036fc2" providerId="AD" clId="Web-{E55E2F41-1909-49D6-A430-BF0EF9C59748}" dt="2021-08-12T03:36:15.507" v="6" actId="20577"/>
          <ac:spMkLst>
            <pc:docMk/>
            <pc:sldMk cId="109857222" sldId="256"/>
            <ac:spMk id="2" creationId="{00000000-0000-0000-0000-000000000000}"/>
          </ac:spMkLst>
        </pc:spChg>
      </pc:sldChg>
      <pc:sldChg chg="modSp new">
        <pc:chgData name="Chenlu Huang" userId="S::huang.chenl@northeastern.edu::c4c19071-b3bc-42d7-a358-d4851f036fc2" providerId="AD" clId="Web-{E55E2F41-1909-49D6-A430-BF0EF9C59748}" dt="2021-08-12T03:36:32.178" v="10" actId="20577"/>
        <pc:sldMkLst>
          <pc:docMk/>
          <pc:sldMk cId="665838038" sldId="257"/>
        </pc:sldMkLst>
        <pc:spChg chg="mod">
          <ac:chgData name="Chenlu Huang" userId="S::huang.chenl@northeastern.edu::c4c19071-b3bc-42d7-a358-d4851f036fc2" providerId="AD" clId="Web-{E55E2F41-1909-49D6-A430-BF0EF9C59748}" dt="2021-08-12T03:36:32.178" v="10" actId="20577"/>
          <ac:spMkLst>
            <pc:docMk/>
            <pc:sldMk cId="665838038" sldId="257"/>
            <ac:spMk id="3" creationId="{4D952605-D5E1-422A-AC7A-8054EB89BF1B}"/>
          </ac:spMkLst>
        </pc:spChg>
      </pc:sldChg>
    </pc:docChg>
  </pc:docChgLst>
  <pc:docChgLst>
    <pc:chgData name="Chenlu Huang" userId="S::huang.chenl@northeastern.edu::c4c19071-b3bc-42d7-a358-d4851f036fc2" providerId="AD" clId="Web-{67FC067F-DCA2-46D6-877B-8B20F890EFA4}"/>
    <pc:docChg chg="addSld modSld">
      <pc:chgData name="Chenlu Huang" userId="S::huang.chenl@northeastern.edu::c4c19071-b3bc-42d7-a358-d4851f036fc2" providerId="AD" clId="Web-{67FC067F-DCA2-46D6-877B-8B20F890EFA4}" dt="2021-08-15T15:42:36.016" v="10"/>
      <pc:docMkLst>
        <pc:docMk/>
      </pc:docMkLst>
      <pc:sldChg chg="addSp delSp modSp new mod setBg setClrOvrMap">
        <pc:chgData name="Chenlu Huang" userId="S::huang.chenl@northeastern.edu::c4c19071-b3bc-42d7-a358-d4851f036fc2" providerId="AD" clId="Web-{67FC067F-DCA2-46D6-877B-8B20F890EFA4}" dt="2021-08-15T15:42:36.016" v="10"/>
        <pc:sldMkLst>
          <pc:docMk/>
          <pc:sldMk cId="2080989931" sldId="299"/>
        </pc:sldMkLst>
        <pc:spChg chg="mod">
          <ac:chgData name="Chenlu Huang" userId="S::huang.chenl@northeastern.edu::c4c19071-b3bc-42d7-a358-d4851f036fc2" providerId="AD" clId="Web-{67FC067F-DCA2-46D6-877B-8B20F890EFA4}" dt="2021-08-15T15:42:36.016" v="10"/>
          <ac:spMkLst>
            <pc:docMk/>
            <pc:sldMk cId="2080989931" sldId="299"/>
            <ac:spMk id="2" creationId="{F0ABB49D-4EDC-4755-927A-4046DB0885EC}"/>
          </ac:spMkLst>
        </pc:spChg>
        <pc:spChg chg="del mod">
          <ac:chgData name="Chenlu Huang" userId="S::huang.chenl@northeastern.edu::c4c19071-b3bc-42d7-a358-d4851f036fc2" providerId="AD" clId="Web-{67FC067F-DCA2-46D6-877B-8B20F890EFA4}" dt="2021-08-15T15:40:25.829" v="7"/>
          <ac:spMkLst>
            <pc:docMk/>
            <pc:sldMk cId="2080989931" sldId="299"/>
            <ac:spMk id="3" creationId="{926C7628-C9F0-441D-B51A-B05921FEF9B1}"/>
          </ac:spMkLst>
        </pc:spChg>
        <pc:spChg chg="add del mod">
          <ac:chgData name="Chenlu Huang" userId="S::huang.chenl@northeastern.edu::c4c19071-b3bc-42d7-a358-d4851f036fc2" providerId="AD" clId="Web-{67FC067F-DCA2-46D6-877B-8B20F890EFA4}" dt="2021-08-15T15:42:06.422" v="8"/>
          <ac:spMkLst>
            <pc:docMk/>
            <pc:sldMk cId="2080989931" sldId="299"/>
            <ac:spMk id="4" creationId="{D129E497-72C6-440C-ABDF-27227335417E}"/>
          </ac:spMkLst>
        </pc:spChg>
        <pc:spChg chg="add del mod">
          <ac:chgData name="Chenlu Huang" userId="S::huang.chenl@northeastern.edu::c4c19071-b3bc-42d7-a358-d4851f036fc2" providerId="AD" clId="Web-{67FC067F-DCA2-46D6-877B-8B20F890EFA4}" dt="2021-08-15T15:42:23.391" v="9"/>
          <ac:spMkLst>
            <pc:docMk/>
            <pc:sldMk cId="2080989931" sldId="299"/>
            <ac:spMk id="6" creationId="{B67F4D2D-94D3-4C7E-A9D5-4B3DDE635AA9}"/>
          </ac:spMkLst>
        </pc:spChg>
        <pc:spChg chg="add mod">
          <ac:chgData name="Chenlu Huang" userId="S::huang.chenl@northeastern.edu::c4c19071-b3bc-42d7-a358-d4851f036fc2" providerId="AD" clId="Web-{67FC067F-DCA2-46D6-877B-8B20F890EFA4}" dt="2021-08-15T15:42:36.016" v="10"/>
          <ac:spMkLst>
            <pc:docMk/>
            <pc:sldMk cId="2080989931" sldId="299"/>
            <ac:spMk id="8" creationId="{EAD7D6C7-0147-4118-A3BB-7A3A30F555E0}"/>
          </ac:spMkLst>
        </pc:spChg>
        <pc:spChg chg="add del">
          <ac:chgData name="Chenlu Huang" userId="S::huang.chenl@northeastern.edu::c4c19071-b3bc-42d7-a358-d4851f036fc2" providerId="AD" clId="Web-{67FC067F-DCA2-46D6-877B-8B20F890EFA4}" dt="2021-08-15T15:42:36.016" v="10"/>
          <ac:spMkLst>
            <pc:docMk/>
            <pc:sldMk cId="2080989931" sldId="299"/>
            <ac:spMk id="13" creationId="{CF62D2A7-8207-488C-9F46-316BA81A16C8}"/>
          </ac:spMkLst>
        </pc:spChg>
        <pc:spChg chg="add del">
          <ac:chgData name="Chenlu Huang" userId="S::huang.chenl@northeastern.edu::c4c19071-b3bc-42d7-a358-d4851f036fc2" providerId="AD" clId="Web-{67FC067F-DCA2-46D6-877B-8B20F890EFA4}" dt="2021-08-15T15:42:36.016" v="10"/>
          <ac:spMkLst>
            <pc:docMk/>
            <pc:sldMk cId="2080989931" sldId="299"/>
            <ac:spMk id="15" creationId="{52AC6D7F-F068-4E11-BB06-F601D89BB980}"/>
          </ac:spMkLst>
        </pc:spChg>
        <pc:spChg chg="add">
          <ac:chgData name="Chenlu Huang" userId="S::huang.chenl@northeastern.edu::c4c19071-b3bc-42d7-a358-d4851f036fc2" providerId="AD" clId="Web-{67FC067F-DCA2-46D6-877B-8B20F890EFA4}" dt="2021-08-15T15:42:36.016" v="10"/>
          <ac:spMkLst>
            <pc:docMk/>
            <pc:sldMk cId="2080989931" sldId="299"/>
            <ac:spMk id="20" creationId="{33CD251C-A887-4D2F-925B-FC097198538B}"/>
          </ac:spMkLst>
        </pc:spChg>
        <pc:spChg chg="add">
          <ac:chgData name="Chenlu Huang" userId="S::huang.chenl@northeastern.edu::c4c19071-b3bc-42d7-a358-d4851f036fc2" providerId="AD" clId="Web-{67FC067F-DCA2-46D6-877B-8B20F890EFA4}" dt="2021-08-15T15:42:36.016" v="10"/>
          <ac:spMkLst>
            <pc:docMk/>
            <pc:sldMk cId="2080989931" sldId="299"/>
            <ac:spMk id="22" creationId="{3B2069EE-A08E-44F0-B3F9-3CF8CC2DCAD5}"/>
          </ac:spMkLst>
        </pc:spChg>
        <pc:grpChg chg="add">
          <ac:chgData name="Chenlu Huang" userId="S::huang.chenl@northeastern.edu::c4c19071-b3bc-42d7-a358-d4851f036fc2" providerId="AD" clId="Web-{67FC067F-DCA2-46D6-877B-8B20F890EFA4}" dt="2021-08-15T15:42:36.016" v="10"/>
          <ac:grpSpMkLst>
            <pc:docMk/>
            <pc:sldMk cId="2080989931" sldId="299"/>
            <ac:grpSpMk id="24" creationId="{C9888C69-11CC-40BA-BABF-F9B7E11C9156}"/>
          </ac:grpSpMkLst>
        </pc:grpChg>
        <pc:picChg chg="add mod ord">
          <ac:chgData name="Chenlu Huang" userId="S::huang.chenl@northeastern.edu::c4c19071-b3bc-42d7-a358-d4851f036fc2" providerId="AD" clId="Web-{67FC067F-DCA2-46D6-877B-8B20F890EFA4}" dt="2021-08-15T15:42:36.016" v="10"/>
          <ac:picMkLst>
            <pc:docMk/>
            <pc:sldMk cId="2080989931" sldId="299"/>
            <ac:picMk id="10" creationId="{FE235C72-AB4F-42CB-AB5E-130680C41171}"/>
          </ac:picMkLst>
        </pc:picChg>
      </pc:sldChg>
    </pc:docChg>
  </pc:docChgLst>
  <pc:docChgLst>
    <pc:chgData name="Jun Guo" userId="S::guo.jun1@northeastern.edu::8cb7abf6-7c71-4ac6-9b82-fa8e2c0cbde2" providerId="AD" clId="Web-{BE780B8B-035B-4946-BB3D-91AC664B60E6}"/>
    <pc:docChg chg="modSld sldOrd">
      <pc:chgData name="Jun Guo" userId="S::guo.jun1@northeastern.edu::8cb7abf6-7c71-4ac6-9b82-fa8e2c0cbde2" providerId="AD" clId="Web-{BE780B8B-035B-4946-BB3D-91AC664B60E6}" dt="2021-08-15T19:12:15.728" v="788" actId="20577"/>
      <pc:docMkLst>
        <pc:docMk/>
      </pc:docMkLst>
      <pc:sldChg chg="modSp">
        <pc:chgData name="Jun Guo" userId="S::guo.jun1@northeastern.edu::8cb7abf6-7c71-4ac6-9b82-fa8e2c0cbde2" providerId="AD" clId="Web-{BE780B8B-035B-4946-BB3D-91AC664B60E6}" dt="2021-08-15T18:29:06.992" v="27" actId="1076"/>
        <pc:sldMkLst>
          <pc:docMk/>
          <pc:sldMk cId="4022222269" sldId="258"/>
        </pc:sldMkLst>
        <pc:spChg chg="mod">
          <ac:chgData name="Jun Guo" userId="S::guo.jun1@northeastern.edu::8cb7abf6-7c71-4ac6-9b82-fa8e2c0cbde2" providerId="AD" clId="Web-{BE780B8B-035B-4946-BB3D-91AC664B60E6}" dt="2021-08-15T18:29:06.992" v="27" actId="1076"/>
          <ac:spMkLst>
            <pc:docMk/>
            <pc:sldMk cId="4022222269" sldId="258"/>
            <ac:spMk id="5" creationId="{E098EB66-B94A-4198-AA6B-C2E512A1FC44}"/>
          </ac:spMkLst>
        </pc:spChg>
      </pc:sldChg>
      <pc:sldChg chg="addSp modSp">
        <pc:chgData name="Jun Guo" userId="S::guo.jun1@northeastern.edu::8cb7abf6-7c71-4ac6-9b82-fa8e2c0cbde2" providerId="AD" clId="Web-{BE780B8B-035B-4946-BB3D-91AC664B60E6}" dt="2021-08-15T18:32:07.885" v="53" actId="1076"/>
        <pc:sldMkLst>
          <pc:docMk/>
          <pc:sldMk cId="4079561783" sldId="259"/>
        </pc:sldMkLst>
        <pc:spChg chg="add mod">
          <ac:chgData name="Jun Guo" userId="S::guo.jun1@northeastern.edu::8cb7abf6-7c71-4ac6-9b82-fa8e2c0cbde2" providerId="AD" clId="Web-{BE780B8B-035B-4946-BB3D-91AC664B60E6}" dt="2021-08-15T18:31:22.354" v="45"/>
          <ac:spMkLst>
            <pc:docMk/>
            <pc:sldMk cId="4079561783" sldId="259"/>
            <ac:spMk id="2" creationId="{D01472F8-1886-44E5-B89B-0F207C42B68F}"/>
          </ac:spMkLst>
        </pc:spChg>
        <pc:spChg chg="mod">
          <ac:chgData name="Jun Guo" userId="S::guo.jun1@northeastern.edu::8cb7abf6-7c71-4ac6-9b82-fa8e2c0cbde2" providerId="AD" clId="Web-{BE780B8B-035B-4946-BB3D-91AC664B60E6}" dt="2021-08-15T18:32:07.885" v="53" actId="1076"/>
          <ac:spMkLst>
            <pc:docMk/>
            <pc:sldMk cId="4079561783" sldId="259"/>
            <ac:spMk id="7" creationId="{5C5655B7-4ACE-4A89-A344-E042AC91C77D}"/>
          </ac:spMkLst>
        </pc:spChg>
        <pc:picChg chg="mod">
          <ac:chgData name="Jun Guo" userId="S::guo.jun1@northeastern.edu::8cb7abf6-7c71-4ac6-9b82-fa8e2c0cbde2" providerId="AD" clId="Web-{BE780B8B-035B-4946-BB3D-91AC664B60E6}" dt="2021-08-15T18:30:25.042" v="38" actId="1076"/>
          <ac:picMkLst>
            <pc:docMk/>
            <pc:sldMk cId="4079561783" sldId="259"/>
            <ac:picMk id="6" creationId="{C3D7110C-1F5A-4A05-98BC-690F46CCB29D}"/>
          </ac:picMkLst>
        </pc:picChg>
      </pc:sldChg>
      <pc:sldChg chg="modSp">
        <pc:chgData name="Jun Guo" userId="S::guo.jun1@northeastern.edu::8cb7abf6-7c71-4ac6-9b82-fa8e2c0cbde2" providerId="AD" clId="Web-{BE780B8B-035B-4946-BB3D-91AC664B60E6}" dt="2021-08-15T18:32:23.963" v="62" actId="20577"/>
        <pc:sldMkLst>
          <pc:docMk/>
          <pc:sldMk cId="2781617702" sldId="261"/>
        </pc:sldMkLst>
        <pc:spChg chg="mod">
          <ac:chgData name="Jun Guo" userId="S::guo.jun1@northeastern.edu::8cb7abf6-7c71-4ac6-9b82-fa8e2c0cbde2" providerId="AD" clId="Web-{BE780B8B-035B-4946-BB3D-91AC664B60E6}" dt="2021-08-15T18:32:23.963" v="62" actId="20577"/>
          <ac:spMkLst>
            <pc:docMk/>
            <pc:sldMk cId="2781617702" sldId="261"/>
            <ac:spMk id="3" creationId="{F55D98D3-A494-423A-91A4-74C5A5B24467}"/>
          </ac:spMkLst>
        </pc:spChg>
      </pc:sldChg>
      <pc:sldChg chg="addSp delSp modSp modNotes">
        <pc:chgData name="Jun Guo" userId="S::guo.jun1@northeastern.edu::8cb7abf6-7c71-4ac6-9b82-fa8e2c0cbde2" providerId="AD" clId="Web-{BE780B8B-035B-4946-BB3D-91AC664B60E6}" dt="2021-08-15T18:42:06.259" v="147"/>
        <pc:sldMkLst>
          <pc:docMk/>
          <pc:sldMk cId="2151949205" sldId="262"/>
        </pc:sldMkLst>
        <pc:spChg chg="add">
          <ac:chgData name="Jun Guo" userId="S::guo.jun1@northeastern.edu::8cb7abf6-7c71-4ac6-9b82-fa8e2c0cbde2" providerId="AD" clId="Web-{BE780B8B-035B-4946-BB3D-91AC664B60E6}" dt="2021-08-15T18:39:22.182" v="102"/>
          <ac:spMkLst>
            <pc:docMk/>
            <pc:sldMk cId="2151949205" sldId="262"/>
            <ac:spMk id="3" creationId="{840A39C3-E151-4490-A337-A8DDE3CF32A9}"/>
          </ac:spMkLst>
        </pc:spChg>
        <pc:spChg chg="add">
          <ac:chgData name="Jun Guo" userId="S::guo.jun1@northeastern.edu::8cb7abf6-7c71-4ac6-9b82-fa8e2c0cbde2" providerId="AD" clId="Web-{BE780B8B-035B-4946-BB3D-91AC664B60E6}" dt="2021-08-15T18:39:22.182" v="103"/>
          <ac:spMkLst>
            <pc:docMk/>
            <pc:sldMk cId="2151949205" sldId="262"/>
            <ac:spMk id="4" creationId="{49A322DD-56C1-4C8E-B9DA-38D56AF852AA}"/>
          </ac:spMkLst>
        </pc:spChg>
        <pc:spChg chg="add del">
          <ac:chgData name="Jun Guo" userId="S::guo.jun1@northeastern.edu::8cb7abf6-7c71-4ac6-9b82-fa8e2c0cbde2" providerId="AD" clId="Web-{BE780B8B-035B-4946-BB3D-91AC664B60E6}" dt="2021-08-15T18:39:21.104" v="99"/>
          <ac:spMkLst>
            <pc:docMk/>
            <pc:sldMk cId="2151949205" sldId="262"/>
            <ac:spMk id="9" creationId="{E1858F1B-9936-4AA9-8B53-789A8A7E4018}"/>
          </ac:spMkLst>
        </pc:spChg>
        <pc:spChg chg="add mod">
          <ac:chgData name="Jun Guo" userId="S::guo.jun1@northeastern.edu::8cb7abf6-7c71-4ac6-9b82-fa8e2c0cbde2" providerId="AD" clId="Web-{BE780B8B-035B-4946-BB3D-91AC664B60E6}" dt="2021-08-15T18:41:21.853" v="140"/>
          <ac:spMkLst>
            <pc:docMk/>
            <pc:sldMk cId="2151949205" sldId="262"/>
            <ac:spMk id="10" creationId="{73AD8561-5711-4DCD-8B7E-78407CDAD8BF}"/>
          </ac:spMkLst>
        </pc:spChg>
        <pc:spChg chg="add del">
          <ac:chgData name="Jun Guo" userId="S::guo.jun1@northeastern.edu::8cb7abf6-7c71-4ac6-9b82-fa8e2c0cbde2" providerId="AD" clId="Web-{BE780B8B-035B-4946-BB3D-91AC664B60E6}" dt="2021-08-15T18:39:21.104" v="98"/>
          <ac:spMkLst>
            <pc:docMk/>
            <pc:sldMk cId="2151949205" sldId="262"/>
            <ac:spMk id="17" creationId="{D7A3951D-13FC-4DE4-804A-C896B42CE0C2}"/>
          </ac:spMkLst>
        </pc:spChg>
        <pc:spChg chg="add mod">
          <ac:chgData name="Jun Guo" userId="S::guo.jun1@northeastern.edu::8cb7abf6-7c71-4ac6-9b82-fa8e2c0cbde2" providerId="AD" clId="Web-{BE780B8B-035B-4946-BB3D-91AC664B60E6}" dt="2021-08-15T18:41:52.306" v="144"/>
          <ac:spMkLst>
            <pc:docMk/>
            <pc:sldMk cId="2151949205" sldId="262"/>
            <ac:spMk id="24" creationId="{470508D7-7F0B-43AA-A5EB-7C4393170FA2}"/>
          </ac:spMkLst>
        </pc:spChg>
        <pc:spChg chg="add mod">
          <ac:chgData name="Jun Guo" userId="S::guo.jun1@northeastern.edu::8cb7abf6-7c71-4ac6-9b82-fa8e2c0cbde2" providerId="AD" clId="Web-{BE780B8B-035B-4946-BB3D-91AC664B60E6}" dt="2021-08-15T18:42:06.259" v="147"/>
          <ac:spMkLst>
            <pc:docMk/>
            <pc:sldMk cId="2151949205" sldId="262"/>
            <ac:spMk id="25" creationId="{A09AB714-171C-4AD8-A6BD-363FA74ACF63}"/>
          </ac:spMkLst>
        </pc:spChg>
        <pc:picChg chg="add">
          <ac:chgData name="Jun Guo" userId="S::guo.jun1@northeastern.edu::8cb7abf6-7c71-4ac6-9b82-fa8e2c0cbde2" providerId="AD" clId="Web-{BE780B8B-035B-4946-BB3D-91AC664B60E6}" dt="2021-08-15T18:39:22.338" v="104"/>
          <ac:picMkLst>
            <pc:docMk/>
            <pc:sldMk cId="2151949205" sldId="262"/>
            <ac:picMk id="5" creationId="{DB1B4827-B0A2-4BDE-9B42-AD26FC8FADFC}"/>
          </ac:picMkLst>
        </pc:picChg>
        <pc:picChg chg="add">
          <ac:chgData name="Jun Guo" userId="S::guo.jun1@northeastern.edu::8cb7abf6-7c71-4ac6-9b82-fa8e2c0cbde2" providerId="AD" clId="Web-{BE780B8B-035B-4946-BB3D-91AC664B60E6}" dt="2021-08-15T18:39:22.463" v="105"/>
          <ac:picMkLst>
            <pc:docMk/>
            <pc:sldMk cId="2151949205" sldId="262"/>
            <ac:picMk id="6" creationId="{0AB9DB5B-9A5D-434B-9431-B0BF8330BAFA}"/>
          </ac:picMkLst>
        </pc:picChg>
        <pc:picChg chg="add del">
          <ac:chgData name="Jun Guo" userId="S::guo.jun1@northeastern.edu::8cb7abf6-7c71-4ac6-9b82-fa8e2c0cbde2" providerId="AD" clId="Web-{BE780B8B-035B-4946-BB3D-91AC664B60E6}" dt="2021-08-15T18:39:21.104" v="101"/>
          <ac:picMkLst>
            <pc:docMk/>
            <pc:sldMk cId="2151949205" sldId="262"/>
            <ac:picMk id="7" creationId="{F7F08ED7-61AD-4D90-A0B7-A05344D92399}"/>
          </ac:picMkLst>
        </pc:picChg>
        <pc:picChg chg="add del">
          <ac:chgData name="Jun Guo" userId="S::guo.jun1@northeastern.edu::8cb7abf6-7c71-4ac6-9b82-fa8e2c0cbde2" providerId="AD" clId="Web-{BE780B8B-035B-4946-BB3D-91AC664B60E6}" dt="2021-08-15T18:39:21.104" v="100"/>
          <ac:picMkLst>
            <pc:docMk/>
            <pc:sldMk cId="2151949205" sldId="262"/>
            <ac:picMk id="8" creationId="{FDED661D-D16A-4F64-A401-A9C58BF92196}"/>
          </ac:picMkLst>
        </pc:picChg>
      </pc:sldChg>
      <pc:sldChg chg="addSp delSp modSp ord">
        <pc:chgData name="Jun Guo" userId="S::guo.jun1@northeastern.edu::8cb7abf6-7c71-4ac6-9b82-fa8e2c0cbde2" providerId="AD" clId="Web-{BE780B8B-035B-4946-BB3D-91AC664B60E6}" dt="2021-08-15T18:51:10.289" v="193" actId="14100"/>
        <pc:sldMkLst>
          <pc:docMk/>
          <pc:sldMk cId="3471368684" sldId="263"/>
        </pc:sldMkLst>
        <pc:spChg chg="mod">
          <ac:chgData name="Jun Guo" userId="S::guo.jun1@northeastern.edu::8cb7abf6-7c71-4ac6-9b82-fa8e2c0cbde2" providerId="AD" clId="Web-{BE780B8B-035B-4946-BB3D-91AC664B60E6}" dt="2021-08-15T18:38:53.729" v="88" actId="20577"/>
          <ac:spMkLst>
            <pc:docMk/>
            <pc:sldMk cId="3471368684" sldId="263"/>
            <ac:spMk id="2" creationId="{57E434F2-05B7-4222-98D5-FC052FC5410B}"/>
          </ac:spMkLst>
        </pc:spChg>
        <pc:spChg chg="mod">
          <ac:chgData name="Jun Guo" userId="S::guo.jun1@northeastern.edu::8cb7abf6-7c71-4ac6-9b82-fa8e2c0cbde2" providerId="AD" clId="Web-{BE780B8B-035B-4946-BB3D-91AC664B60E6}" dt="2021-08-15T18:34:21.012" v="68" actId="1076"/>
          <ac:spMkLst>
            <pc:docMk/>
            <pc:sldMk cId="3471368684" sldId="263"/>
            <ac:spMk id="9" creationId="{E1858F1B-9936-4AA9-8B53-789A8A7E4018}"/>
          </ac:spMkLst>
        </pc:spChg>
        <pc:spChg chg="add mod">
          <ac:chgData name="Jun Guo" userId="S::guo.jun1@northeastern.edu::8cb7abf6-7c71-4ac6-9b82-fa8e2c0cbde2" providerId="AD" clId="Web-{BE780B8B-035B-4946-BB3D-91AC664B60E6}" dt="2021-08-15T18:51:10.289" v="193" actId="14100"/>
          <ac:spMkLst>
            <pc:docMk/>
            <pc:sldMk cId="3471368684" sldId="263"/>
            <ac:spMk id="10" creationId="{E7E2846E-94DF-4AFE-ADC4-87AFF9D7374F}"/>
          </ac:spMkLst>
        </pc:spChg>
        <pc:spChg chg="add del mod">
          <ac:chgData name="Jun Guo" userId="S::guo.jun1@northeastern.edu::8cb7abf6-7c71-4ac6-9b82-fa8e2c0cbde2" providerId="AD" clId="Web-{BE780B8B-035B-4946-BB3D-91AC664B60E6}" dt="2021-08-15T18:47:36.009" v="164"/>
          <ac:spMkLst>
            <pc:docMk/>
            <pc:sldMk cId="3471368684" sldId="263"/>
            <ac:spMk id="11" creationId="{3A144727-08A9-489C-A4A6-7D2A47D0C76A}"/>
          </ac:spMkLst>
        </pc:spChg>
        <pc:spChg chg="add mod">
          <ac:chgData name="Jun Guo" userId="S::guo.jun1@northeastern.edu::8cb7abf6-7c71-4ac6-9b82-fa8e2c0cbde2" providerId="AD" clId="Web-{BE780B8B-035B-4946-BB3D-91AC664B60E6}" dt="2021-08-15T18:47:30.774" v="163" actId="1076"/>
          <ac:spMkLst>
            <pc:docMk/>
            <pc:sldMk cId="3471368684" sldId="263"/>
            <ac:spMk id="12" creationId="{4785C7C9-D318-4F91-9B4B-75666192DBD8}"/>
          </ac:spMkLst>
        </pc:spChg>
        <pc:spChg chg="add del">
          <ac:chgData name="Jun Guo" userId="S::guo.jun1@northeastern.edu::8cb7abf6-7c71-4ac6-9b82-fa8e2c0cbde2" providerId="AD" clId="Web-{BE780B8B-035B-4946-BB3D-91AC664B60E6}" dt="2021-08-15T18:48:11.899" v="168"/>
          <ac:spMkLst>
            <pc:docMk/>
            <pc:sldMk cId="3471368684" sldId="263"/>
            <ac:spMk id="25" creationId="{C45A3605-8709-49B5-AB8A-B0CFACFC8C2D}"/>
          </ac:spMkLst>
        </pc:spChg>
        <pc:spChg chg="add mod">
          <ac:chgData name="Jun Guo" userId="S::guo.jun1@northeastern.edu::8cb7abf6-7c71-4ac6-9b82-fa8e2c0cbde2" providerId="AD" clId="Web-{BE780B8B-035B-4946-BB3D-91AC664B60E6}" dt="2021-08-15T18:48:39.149" v="176" actId="1076"/>
          <ac:spMkLst>
            <pc:docMk/>
            <pc:sldMk cId="3471368684" sldId="263"/>
            <ac:spMk id="26" creationId="{46F8D461-0313-47AE-A73D-378C49673214}"/>
          </ac:spMkLst>
        </pc:spChg>
        <pc:picChg chg="del">
          <ac:chgData name="Jun Guo" userId="S::guo.jun1@northeastern.edu::8cb7abf6-7c71-4ac6-9b82-fa8e2c0cbde2" providerId="AD" clId="Web-{BE780B8B-035B-4946-BB3D-91AC664B60E6}" dt="2021-08-15T18:33:49.996" v="63"/>
          <ac:picMkLst>
            <pc:docMk/>
            <pc:sldMk cId="3471368684" sldId="263"/>
            <ac:picMk id="3" creationId="{18F56E9C-0066-4C1B-B886-B87B7283833F}"/>
          </ac:picMkLst>
        </pc:picChg>
        <pc:picChg chg="del">
          <ac:chgData name="Jun Guo" userId="S::guo.jun1@northeastern.edu::8cb7abf6-7c71-4ac6-9b82-fa8e2c0cbde2" providerId="AD" clId="Web-{BE780B8B-035B-4946-BB3D-91AC664B60E6}" dt="2021-08-15T18:37:39.854" v="69"/>
          <ac:picMkLst>
            <pc:docMk/>
            <pc:sldMk cId="3471368684" sldId="263"/>
            <ac:picMk id="4" creationId="{B8C2B9E3-EBB8-40EE-9AA3-A73F8B965E71}"/>
          </ac:picMkLst>
        </pc:picChg>
        <pc:picChg chg="add del mod">
          <ac:chgData name="Jun Guo" userId="S::guo.jun1@northeastern.edu::8cb7abf6-7c71-4ac6-9b82-fa8e2c0cbde2" providerId="AD" clId="Web-{BE780B8B-035B-4946-BB3D-91AC664B60E6}" dt="2021-08-15T18:45:24.603" v="148"/>
          <ac:picMkLst>
            <pc:docMk/>
            <pc:sldMk cId="3471368684" sldId="263"/>
            <ac:picMk id="5" creationId="{A9AA45D4-8073-4055-B1B0-BBEAE0B2D346}"/>
          </ac:picMkLst>
        </pc:picChg>
        <pc:picChg chg="add del mod">
          <ac:chgData name="Jun Guo" userId="S::guo.jun1@northeastern.edu::8cb7abf6-7c71-4ac6-9b82-fa8e2c0cbde2" providerId="AD" clId="Web-{BE780B8B-035B-4946-BB3D-91AC664B60E6}" dt="2021-08-15T18:45:35.338" v="152"/>
          <ac:picMkLst>
            <pc:docMk/>
            <pc:sldMk cId="3471368684" sldId="263"/>
            <ac:picMk id="6" creationId="{AFDE8683-0F00-4785-B8E5-DF4EE59CEBE5}"/>
          </ac:picMkLst>
        </pc:picChg>
        <pc:picChg chg="add mod">
          <ac:chgData name="Jun Guo" userId="S::guo.jun1@northeastern.edu::8cb7abf6-7c71-4ac6-9b82-fa8e2c0cbde2" providerId="AD" clId="Web-{BE780B8B-035B-4946-BB3D-91AC664B60E6}" dt="2021-08-15T18:48:20.368" v="171" actId="1076"/>
          <ac:picMkLst>
            <pc:docMk/>
            <pc:sldMk cId="3471368684" sldId="263"/>
            <ac:picMk id="7" creationId="{FFD4858C-ABBA-4FF8-AEAD-FEFC208EB224}"/>
          </ac:picMkLst>
        </pc:picChg>
        <pc:picChg chg="add mod">
          <ac:chgData name="Jun Guo" userId="S::guo.jun1@northeastern.edu::8cb7abf6-7c71-4ac6-9b82-fa8e2c0cbde2" providerId="AD" clId="Web-{BE780B8B-035B-4946-BB3D-91AC664B60E6}" dt="2021-08-15T18:46:49.509" v="157" actId="1076"/>
          <ac:picMkLst>
            <pc:docMk/>
            <pc:sldMk cId="3471368684" sldId="263"/>
            <ac:picMk id="8" creationId="{CFA4AEAB-BFFC-445D-A210-D4D1B1F0FFE3}"/>
          </ac:picMkLst>
        </pc:picChg>
      </pc:sldChg>
      <pc:sldChg chg="addSp delSp modSp modNotes">
        <pc:chgData name="Jun Guo" userId="S::guo.jun1@northeastern.edu::8cb7abf6-7c71-4ac6-9b82-fa8e2c0cbde2" providerId="AD" clId="Web-{BE780B8B-035B-4946-BB3D-91AC664B60E6}" dt="2021-08-15T18:52:07.929" v="226"/>
        <pc:sldMkLst>
          <pc:docMk/>
          <pc:sldMk cId="3792241347" sldId="264"/>
        </pc:sldMkLst>
        <pc:spChg chg="add mod">
          <ac:chgData name="Jun Guo" userId="S::guo.jun1@northeastern.edu::8cb7abf6-7c71-4ac6-9b82-fa8e2c0cbde2" providerId="AD" clId="Web-{BE780B8B-035B-4946-BB3D-91AC664B60E6}" dt="2021-08-15T18:51:04.555" v="192" actId="14100"/>
          <ac:spMkLst>
            <pc:docMk/>
            <pc:sldMk cId="3792241347" sldId="264"/>
            <ac:spMk id="7" creationId="{7D562DA3-2BDA-4E4E-91DD-1EF49B59D35D}"/>
          </ac:spMkLst>
        </pc:spChg>
        <pc:spChg chg="add mod">
          <ac:chgData name="Jun Guo" userId="S::guo.jun1@northeastern.edu::8cb7abf6-7c71-4ac6-9b82-fa8e2c0cbde2" providerId="AD" clId="Web-{BE780B8B-035B-4946-BB3D-91AC664B60E6}" dt="2021-08-15T18:50:23.367" v="189" actId="1076"/>
          <ac:spMkLst>
            <pc:docMk/>
            <pc:sldMk cId="3792241347" sldId="264"/>
            <ac:spMk id="8" creationId="{A66B8B37-C703-40CF-86F1-FA229156254E}"/>
          </ac:spMkLst>
        </pc:spChg>
        <pc:picChg chg="del">
          <ac:chgData name="Jun Guo" userId="S::guo.jun1@northeastern.edu::8cb7abf6-7c71-4ac6-9b82-fa8e2c0cbde2" providerId="AD" clId="Web-{BE780B8B-035B-4946-BB3D-91AC664B60E6}" dt="2021-08-15T18:49:10.743" v="177"/>
          <ac:picMkLst>
            <pc:docMk/>
            <pc:sldMk cId="3792241347" sldId="264"/>
            <ac:picMk id="3" creationId="{90F70861-175D-4CEF-A461-26E1AA4C9F03}"/>
          </ac:picMkLst>
        </pc:picChg>
        <pc:picChg chg="add mod">
          <ac:chgData name="Jun Guo" userId="S::guo.jun1@northeastern.edu::8cb7abf6-7c71-4ac6-9b82-fa8e2c0cbde2" providerId="AD" clId="Web-{BE780B8B-035B-4946-BB3D-91AC664B60E6}" dt="2021-08-15T18:50:08.992" v="186" actId="1076"/>
          <ac:picMkLst>
            <pc:docMk/>
            <pc:sldMk cId="3792241347" sldId="264"/>
            <ac:picMk id="4" creationId="{C9E03D72-4D6B-4DF3-9C47-AAA59FEA976F}"/>
          </ac:picMkLst>
        </pc:picChg>
        <pc:picChg chg="del">
          <ac:chgData name="Jun Guo" userId="S::guo.jun1@northeastern.edu::8cb7abf6-7c71-4ac6-9b82-fa8e2c0cbde2" providerId="AD" clId="Web-{BE780B8B-035B-4946-BB3D-91AC664B60E6}" dt="2021-08-15T18:49:40.633" v="182"/>
          <ac:picMkLst>
            <pc:docMk/>
            <pc:sldMk cId="3792241347" sldId="264"/>
            <ac:picMk id="5" creationId="{196A690A-F5C1-4573-AD1E-84B06E2FA6C6}"/>
          </ac:picMkLst>
        </pc:picChg>
        <pc:picChg chg="add mod">
          <ac:chgData name="Jun Guo" userId="S::guo.jun1@northeastern.edu::8cb7abf6-7c71-4ac6-9b82-fa8e2c0cbde2" providerId="AD" clId="Web-{BE780B8B-035B-4946-BB3D-91AC664B60E6}" dt="2021-08-15T18:50:06.586" v="185" actId="14100"/>
          <ac:picMkLst>
            <pc:docMk/>
            <pc:sldMk cId="3792241347" sldId="264"/>
            <ac:picMk id="6" creationId="{C10AB57B-64BE-4FA2-BF79-2397E4A6CE4D}"/>
          </ac:picMkLst>
        </pc:picChg>
      </pc:sldChg>
      <pc:sldChg chg="addSp delSp modSp">
        <pc:chgData name="Jun Guo" userId="S::guo.jun1@northeastern.edu::8cb7abf6-7c71-4ac6-9b82-fa8e2c0cbde2" providerId="AD" clId="Web-{BE780B8B-035B-4946-BB3D-91AC664B60E6}" dt="2021-08-15T18:55:02.196" v="247" actId="1076"/>
        <pc:sldMkLst>
          <pc:docMk/>
          <pc:sldMk cId="2185709782" sldId="265"/>
        </pc:sldMkLst>
        <pc:spChg chg="add mod">
          <ac:chgData name="Jun Guo" userId="S::guo.jun1@northeastern.edu::8cb7abf6-7c71-4ac6-9b82-fa8e2c0cbde2" providerId="AD" clId="Web-{BE780B8B-035B-4946-BB3D-91AC664B60E6}" dt="2021-08-15T18:54:06.712" v="239" actId="14100"/>
          <ac:spMkLst>
            <pc:docMk/>
            <pc:sldMk cId="2185709782" sldId="265"/>
            <ac:spMk id="7" creationId="{FD1BC4E2-67D4-4E4C-AD37-434B98B64D27}"/>
          </ac:spMkLst>
        </pc:spChg>
        <pc:spChg chg="add mod">
          <ac:chgData name="Jun Guo" userId="S::guo.jun1@northeastern.edu::8cb7abf6-7c71-4ac6-9b82-fa8e2c0cbde2" providerId="AD" clId="Web-{BE780B8B-035B-4946-BB3D-91AC664B60E6}" dt="2021-08-15T18:55:02.196" v="247" actId="1076"/>
          <ac:spMkLst>
            <pc:docMk/>
            <pc:sldMk cId="2185709782" sldId="265"/>
            <ac:spMk id="8" creationId="{B9D66F91-BB26-4CA8-A700-E5C69D3AC434}"/>
          </ac:spMkLst>
        </pc:spChg>
        <pc:picChg chg="del">
          <ac:chgData name="Jun Guo" userId="S::guo.jun1@northeastern.edu::8cb7abf6-7c71-4ac6-9b82-fa8e2c0cbde2" providerId="AD" clId="Web-{BE780B8B-035B-4946-BB3D-91AC664B60E6}" dt="2021-08-15T18:52:09.289" v="227"/>
          <ac:picMkLst>
            <pc:docMk/>
            <pc:sldMk cId="2185709782" sldId="265"/>
            <ac:picMk id="3" creationId="{192455C7-4C24-4E40-9772-FEF85A5CAB56}"/>
          </ac:picMkLst>
        </pc:picChg>
        <pc:picChg chg="del">
          <ac:chgData name="Jun Guo" userId="S::guo.jun1@northeastern.edu::8cb7abf6-7c71-4ac6-9b82-fa8e2c0cbde2" providerId="AD" clId="Web-{BE780B8B-035B-4946-BB3D-91AC664B60E6}" dt="2021-08-15T18:52:10.367" v="228"/>
          <ac:picMkLst>
            <pc:docMk/>
            <pc:sldMk cId="2185709782" sldId="265"/>
            <ac:picMk id="4" creationId="{7E4EBBE7-6462-49DE-BA75-2B4DF788793B}"/>
          </ac:picMkLst>
        </pc:picChg>
        <pc:picChg chg="add mod">
          <ac:chgData name="Jun Guo" userId="S::guo.jun1@northeastern.edu::8cb7abf6-7c71-4ac6-9b82-fa8e2c0cbde2" providerId="AD" clId="Web-{BE780B8B-035B-4946-BB3D-91AC664B60E6}" dt="2021-08-15T18:54:58.852" v="246" actId="1076"/>
          <ac:picMkLst>
            <pc:docMk/>
            <pc:sldMk cId="2185709782" sldId="265"/>
            <ac:picMk id="5" creationId="{CC253A86-D74B-4F17-96B3-472F193381E5}"/>
          </ac:picMkLst>
        </pc:picChg>
        <pc:picChg chg="add mod">
          <ac:chgData name="Jun Guo" userId="S::guo.jun1@northeastern.edu::8cb7abf6-7c71-4ac6-9b82-fa8e2c0cbde2" providerId="AD" clId="Web-{BE780B8B-035B-4946-BB3D-91AC664B60E6}" dt="2021-08-15T18:54:53.618" v="244" actId="14100"/>
          <ac:picMkLst>
            <pc:docMk/>
            <pc:sldMk cId="2185709782" sldId="265"/>
            <ac:picMk id="6" creationId="{5729A4B1-D12C-4934-8BDD-765299A445FD}"/>
          </ac:picMkLst>
        </pc:picChg>
      </pc:sldChg>
      <pc:sldChg chg="addSp delSp modSp">
        <pc:chgData name="Jun Guo" userId="S::guo.jun1@northeastern.edu::8cb7abf6-7c71-4ac6-9b82-fa8e2c0cbde2" providerId="AD" clId="Web-{BE780B8B-035B-4946-BB3D-91AC664B60E6}" dt="2021-08-15T19:12:15.728" v="788" actId="20577"/>
        <pc:sldMkLst>
          <pc:docMk/>
          <pc:sldMk cId="4083280906" sldId="266"/>
        </pc:sldMkLst>
        <pc:spChg chg="mod">
          <ac:chgData name="Jun Guo" userId="S::guo.jun1@northeastern.edu::8cb7abf6-7c71-4ac6-9b82-fa8e2c0cbde2" providerId="AD" clId="Web-{BE780B8B-035B-4946-BB3D-91AC664B60E6}" dt="2021-08-15T19:05:55.615" v="673" actId="20577"/>
          <ac:spMkLst>
            <pc:docMk/>
            <pc:sldMk cId="4083280906" sldId="266"/>
            <ac:spMk id="3" creationId="{751C21F8-4D6D-4CAB-9A42-4BA1F6EC57A5}"/>
          </ac:spMkLst>
        </pc:spChg>
        <pc:spChg chg="add mod">
          <ac:chgData name="Jun Guo" userId="S::guo.jun1@northeastern.edu::8cb7abf6-7c71-4ac6-9b82-fa8e2c0cbde2" providerId="AD" clId="Web-{BE780B8B-035B-4946-BB3D-91AC664B60E6}" dt="2021-08-15T19:09:55.366" v="690" actId="20577"/>
          <ac:spMkLst>
            <pc:docMk/>
            <pc:sldMk cId="4083280906" sldId="266"/>
            <ac:spMk id="8" creationId="{C83AB85D-33AA-4B31-82DB-4B8115A4647B}"/>
          </ac:spMkLst>
        </pc:spChg>
        <pc:spChg chg="add mod">
          <ac:chgData name="Jun Guo" userId="S::guo.jun1@northeastern.edu::8cb7abf6-7c71-4ac6-9b82-fa8e2c0cbde2" providerId="AD" clId="Web-{BE780B8B-035B-4946-BB3D-91AC664B60E6}" dt="2021-08-15T19:12:15.728" v="788" actId="20577"/>
          <ac:spMkLst>
            <pc:docMk/>
            <pc:sldMk cId="4083280906" sldId="266"/>
            <ac:spMk id="9" creationId="{C0BAD180-4CE6-43A8-BEC2-30CD1A08136C}"/>
          </ac:spMkLst>
        </pc:spChg>
        <pc:graphicFrameChg chg="add del">
          <ac:chgData name="Jun Guo" userId="S::guo.jun1@northeastern.edu::8cb7abf6-7c71-4ac6-9b82-fa8e2c0cbde2" providerId="AD" clId="Web-{BE780B8B-035B-4946-BB3D-91AC664B60E6}" dt="2021-08-15T18:56:40.039" v="253"/>
          <ac:graphicFrameMkLst>
            <pc:docMk/>
            <pc:sldMk cId="4083280906" sldId="266"/>
            <ac:graphicFrameMk id="4" creationId="{0D5873C7-B55D-4B6F-BCBE-4823207A9913}"/>
          </ac:graphicFrameMkLst>
        </pc:graphicFrameChg>
        <pc:graphicFrameChg chg="add del mod modGraphic">
          <ac:chgData name="Jun Guo" userId="S::guo.jun1@northeastern.edu::8cb7abf6-7c71-4ac6-9b82-fa8e2c0cbde2" providerId="AD" clId="Web-{BE780B8B-035B-4946-BB3D-91AC664B60E6}" dt="2021-08-15T18:58:18.664" v="258"/>
          <ac:graphicFrameMkLst>
            <pc:docMk/>
            <pc:sldMk cId="4083280906" sldId="266"/>
            <ac:graphicFrameMk id="5" creationId="{0A51D4AA-48E9-47F9-A833-17EBCDFE640F}"/>
          </ac:graphicFrameMkLst>
        </pc:graphicFrameChg>
        <pc:graphicFrameChg chg="add del">
          <ac:chgData name="Jun Guo" userId="S::guo.jun1@northeastern.edu::8cb7abf6-7c71-4ac6-9b82-fa8e2c0cbde2" providerId="AD" clId="Web-{BE780B8B-035B-4946-BB3D-91AC664B60E6}" dt="2021-08-15T18:58:27.445" v="260"/>
          <ac:graphicFrameMkLst>
            <pc:docMk/>
            <pc:sldMk cId="4083280906" sldId="266"/>
            <ac:graphicFrameMk id="6" creationId="{63D9E995-1222-4CFD-9050-E93D7E74F780}"/>
          </ac:graphicFrameMkLst>
        </pc:graphicFrameChg>
        <pc:graphicFrameChg chg="add mod modGraphic">
          <ac:chgData name="Jun Guo" userId="S::guo.jun1@northeastern.edu::8cb7abf6-7c71-4ac6-9b82-fa8e2c0cbde2" providerId="AD" clId="Web-{BE780B8B-035B-4946-BB3D-91AC664B60E6}" dt="2021-08-15T19:05:46.146" v="672"/>
          <ac:graphicFrameMkLst>
            <pc:docMk/>
            <pc:sldMk cId="4083280906" sldId="266"/>
            <ac:graphicFrameMk id="7" creationId="{26445975-5C71-4E7D-A7E4-3DA1ADF04633}"/>
          </ac:graphicFrameMkLst>
        </pc:graphicFrameChg>
      </pc:sldChg>
      <pc:sldChg chg="modSp">
        <pc:chgData name="Jun Guo" userId="S::guo.jun1@northeastern.edu::8cb7abf6-7c71-4ac6-9b82-fa8e2c0cbde2" providerId="AD" clId="Web-{BE780B8B-035B-4946-BB3D-91AC664B60E6}" dt="2021-08-15T18:28:34.149" v="13" actId="1076"/>
        <pc:sldMkLst>
          <pc:docMk/>
          <pc:sldMk cId="479508908" sldId="295"/>
        </pc:sldMkLst>
        <pc:spChg chg="mod">
          <ac:chgData name="Jun Guo" userId="S::guo.jun1@northeastern.edu::8cb7abf6-7c71-4ac6-9b82-fa8e2c0cbde2" providerId="AD" clId="Web-{BE780B8B-035B-4946-BB3D-91AC664B60E6}" dt="2021-08-15T18:28:34.149" v="13" actId="1076"/>
          <ac:spMkLst>
            <pc:docMk/>
            <pc:sldMk cId="479508908" sldId="295"/>
            <ac:spMk id="2" creationId="{59283CE6-C26A-47D0-A584-7F3935AC2731}"/>
          </ac:spMkLst>
        </pc:spChg>
      </pc:sldChg>
    </pc:docChg>
  </pc:docChgLst>
  <pc:docChgLst>
    <pc:chgData name="Chenlu Huang" userId="S::huang.chenl@northeastern.edu::c4c19071-b3bc-42d7-a358-d4851f036fc2" providerId="AD" clId="Web-{13281AC5-026E-4A48-B71C-5DD117F87694}"/>
    <pc:docChg chg="addSld modSld sldOrd">
      <pc:chgData name="Chenlu Huang" userId="S::huang.chenl@northeastern.edu::c4c19071-b3bc-42d7-a358-d4851f036fc2" providerId="AD" clId="Web-{13281AC5-026E-4A48-B71C-5DD117F87694}" dt="2021-08-16T19:58:16.987" v="423"/>
      <pc:docMkLst>
        <pc:docMk/>
      </pc:docMkLst>
      <pc:sldChg chg="modNotes">
        <pc:chgData name="Chenlu Huang" userId="S::huang.chenl@northeastern.edu::c4c19071-b3bc-42d7-a358-d4851f036fc2" providerId="AD" clId="Web-{13281AC5-026E-4A48-B71C-5DD117F87694}" dt="2021-08-16T18:58:03.918" v="130"/>
        <pc:sldMkLst>
          <pc:docMk/>
          <pc:sldMk cId="3175214767" sldId="289"/>
        </pc:sldMkLst>
      </pc:sldChg>
      <pc:sldChg chg="addSp delSp modSp modNotes">
        <pc:chgData name="Chenlu Huang" userId="S::huang.chenl@northeastern.edu::c4c19071-b3bc-42d7-a358-d4851f036fc2" providerId="AD" clId="Web-{13281AC5-026E-4A48-B71C-5DD117F87694}" dt="2021-08-16T19:07:22.263" v="301"/>
        <pc:sldMkLst>
          <pc:docMk/>
          <pc:sldMk cId="191739737" sldId="290"/>
        </pc:sldMkLst>
        <pc:spChg chg="mod">
          <ac:chgData name="Chenlu Huang" userId="S::huang.chenl@northeastern.edu::c4c19071-b3bc-42d7-a358-d4851f036fc2" providerId="AD" clId="Web-{13281AC5-026E-4A48-B71C-5DD117F87694}" dt="2021-08-16T19:07:22.263" v="301"/>
          <ac:spMkLst>
            <pc:docMk/>
            <pc:sldMk cId="191739737" sldId="290"/>
            <ac:spMk id="2" creationId="{CA3C26EF-F836-4F4A-AF99-B769612CAD30}"/>
          </ac:spMkLst>
        </pc:spChg>
        <pc:spChg chg="add mod">
          <ac:chgData name="Chenlu Huang" userId="S::huang.chenl@northeastern.edu::c4c19071-b3bc-42d7-a358-d4851f036fc2" providerId="AD" clId="Web-{13281AC5-026E-4A48-B71C-5DD117F87694}" dt="2021-08-16T17:57:51.450" v="111" actId="20577"/>
          <ac:spMkLst>
            <pc:docMk/>
            <pc:sldMk cId="191739737" sldId="290"/>
            <ac:spMk id="3" creationId="{9656271D-B9E8-4FFE-A9F7-47FCEED7B4E4}"/>
          </ac:spMkLst>
        </pc:spChg>
        <pc:spChg chg="del">
          <ac:chgData name="Chenlu Huang" userId="S::huang.chenl@northeastern.edu::c4c19071-b3bc-42d7-a358-d4851f036fc2" providerId="AD" clId="Web-{13281AC5-026E-4A48-B71C-5DD117F87694}" dt="2021-08-16T19:07:22.263" v="301"/>
          <ac:spMkLst>
            <pc:docMk/>
            <pc:sldMk cId="191739737" sldId="290"/>
            <ac:spMk id="6" creationId="{16F9E488-0718-4E1E-9D12-26779F606252}"/>
          </ac:spMkLst>
        </pc:spChg>
        <pc:spChg chg="del">
          <ac:chgData name="Chenlu Huang" userId="S::huang.chenl@northeastern.edu::c4c19071-b3bc-42d7-a358-d4851f036fc2" providerId="AD" clId="Web-{13281AC5-026E-4A48-B71C-5DD117F87694}" dt="2021-08-16T19:07:22.263" v="301"/>
          <ac:spMkLst>
            <pc:docMk/>
            <pc:sldMk cId="191739737" sldId="290"/>
            <ac:spMk id="7" creationId="{CE708407-D01D-4E57-8998-FF799DBC3788}"/>
          </ac:spMkLst>
        </pc:spChg>
        <pc:spChg chg="add">
          <ac:chgData name="Chenlu Huang" userId="S::huang.chenl@northeastern.edu::c4c19071-b3bc-42d7-a358-d4851f036fc2" providerId="AD" clId="Web-{13281AC5-026E-4A48-B71C-5DD117F87694}" dt="2021-08-16T19:07:22.263" v="301"/>
          <ac:spMkLst>
            <pc:docMk/>
            <pc:sldMk cId="191739737" sldId="290"/>
            <ac:spMk id="20" creationId="{ADF2AA3E-C714-4E8D-9F46-9E6FFF7FBA36}"/>
          </ac:spMkLst>
        </pc:spChg>
        <pc:grpChg chg="del">
          <ac:chgData name="Chenlu Huang" userId="S::huang.chenl@northeastern.edu::c4c19071-b3bc-42d7-a358-d4851f036fc2" providerId="AD" clId="Web-{13281AC5-026E-4A48-B71C-5DD117F87694}" dt="2021-08-16T19:07:22.263" v="301"/>
          <ac:grpSpMkLst>
            <pc:docMk/>
            <pc:sldMk cId="191739737" sldId="290"/>
            <ac:grpSpMk id="8" creationId="{7F963B07-5C9E-478C-A53E-B6F5B4A78933}"/>
          </ac:grpSpMkLst>
        </pc:grpChg>
        <pc:graphicFrameChg chg="mod ord modGraphic">
          <ac:chgData name="Chenlu Huang" userId="S::huang.chenl@northeastern.edu::c4c19071-b3bc-42d7-a358-d4851f036fc2" providerId="AD" clId="Web-{13281AC5-026E-4A48-B71C-5DD117F87694}" dt="2021-08-16T19:07:22.263" v="301"/>
          <ac:graphicFrameMkLst>
            <pc:docMk/>
            <pc:sldMk cId="191739737" sldId="290"/>
            <ac:graphicFrameMk id="4" creationId="{877E043B-32C6-47A8-81C2-62F2AC374C22}"/>
          </ac:graphicFrameMkLst>
        </pc:graphicFrameChg>
      </pc:sldChg>
      <pc:sldChg chg="modSp">
        <pc:chgData name="Chenlu Huang" userId="S::huang.chenl@northeastern.edu::c4c19071-b3bc-42d7-a358-d4851f036fc2" providerId="AD" clId="Web-{13281AC5-026E-4A48-B71C-5DD117F87694}" dt="2021-08-16T17:54:20.529" v="110"/>
        <pc:sldMkLst>
          <pc:docMk/>
          <pc:sldMk cId="1846625066" sldId="291"/>
        </pc:sldMkLst>
        <pc:graphicFrameChg chg="mod modGraphic">
          <ac:chgData name="Chenlu Huang" userId="S::huang.chenl@northeastern.edu::c4c19071-b3bc-42d7-a358-d4851f036fc2" providerId="AD" clId="Web-{13281AC5-026E-4A48-B71C-5DD117F87694}" dt="2021-08-16T17:54:20.529" v="110"/>
          <ac:graphicFrameMkLst>
            <pc:docMk/>
            <pc:sldMk cId="1846625066" sldId="291"/>
            <ac:graphicFrameMk id="5" creationId="{06596C02-140B-48DC-BECC-EAC499F8F665}"/>
          </ac:graphicFrameMkLst>
        </pc:graphicFrameChg>
      </pc:sldChg>
      <pc:sldChg chg="addSp delSp modSp">
        <pc:chgData name="Chenlu Huang" userId="S::huang.chenl@northeastern.edu::c4c19071-b3bc-42d7-a358-d4851f036fc2" providerId="AD" clId="Web-{13281AC5-026E-4A48-B71C-5DD117F87694}" dt="2021-08-16T19:06:39.763" v="299"/>
        <pc:sldMkLst>
          <pc:docMk/>
          <pc:sldMk cId="2642286784" sldId="292"/>
        </pc:sldMkLst>
        <pc:spChg chg="mod">
          <ac:chgData name="Chenlu Huang" userId="S::huang.chenl@northeastern.edu::c4c19071-b3bc-42d7-a358-d4851f036fc2" providerId="AD" clId="Web-{13281AC5-026E-4A48-B71C-5DD117F87694}" dt="2021-08-16T19:06:39.747" v="298"/>
          <ac:spMkLst>
            <pc:docMk/>
            <pc:sldMk cId="2642286784" sldId="292"/>
            <ac:spMk id="2" creationId="{63E28959-F97E-470F-93F6-71C15DE8D0B6}"/>
          </ac:spMkLst>
        </pc:spChg>
        <pc:spChg chg="del">
          <ac:chgData name="Chenlu Huang" userId="S::huang.chenl@northeastern.edu::c4c19071-b3bc-42d7-a358-d4851f036fc2" providerId="AD" clId="Web-{13281AC5-026E-4A48-B71C-5DD117F87694}" dt="2021-08-16T19:06:21.482" v="295"/>
          <ac:spMkLst>
            <pc:docMk/>
            <pc:sldMk cId="2642286784" sldId="292"/>
            <ac:spMk id="73" creationId="{823AC064-BC96-4F32-8AE1-B2FD38754823}"/>
          </ac:spMkLst>
        </pc:spChg>
        <pc:spChg chg="add del">
          <ac:chgData name="Chenlu Huang" userId="S::huang.chenl@northeastern.edu::c4c19071-b3bc-42d7-a358-d4851f036fc2" providerId="AD" clId="Web-{13281AC5-026E-4A48-B71C-5DD117F87694}" dt="2021-08-16T19:06:39.763" v="299"/>
          <ac:spMkLst>
            <pc:docMk/>
            <pc:sldMk cId="2642286784" sldId="292"/>
            <ac:spMk id="77" creationId="{1707FC24-6981-43D9-B525-C7832BA22463}"/>
          </ac:spMkLst>
        </pc:spChg>
        <pc:spChg chg="add">
          <ac:chgData name="Chenlu Huang" userId="S::huang.chenl@northeastern.edu::c4c19071-b3bc-42d7-a358-d4851f036fc2" providerId="AD" clId="Web-{13281AC5-026E-4A48-B71C-5DD117F87694}" dt="2021-08-16T19:06:39.763" v="299"/>
          <ac:spMkLst>
            <pc:docMk/>
            <pc:sldMk cId="2642286784" sldId="292"/>
            <ac:spMk id="79" creationId="{1707FC24-6981-43D9-B525-C7832BA22463}"/>
          </ac:spMkLst>
        </pc:spChg>
        <pc:spChg chg="add del">
          <ac:chgData name="Chenlu Huang" userId="S::huang.chenl@northeastern.edu::c4c19071-b3bc-42d7-a358-d4851f036fc2" providerId="AD" clId="Web-{13281AC5-026E-4A48-B71C-5DD117F87694}" dt="2021-08-16T19:06:39.747" v="298"/>
          <ac:spMkLst>
            <pc:docMk/>
            <pc:sldMk cId="2642286784" sldId="292"/>
            <ac:spMk id="82" creationId="{AB45A142-4255-493C-8284-5D566C121B10}"/>
          </ac:spMkLst>
        </pc:spChg>
        <pc:picChg chg="del">
          <ac:chgData name="Chenlu Huang" userId="S::huang.chenl@northeastern.edu::c4c19071-b3bc-42d7-a358-d4851f036fc2" providerId="AD" clId="Web-{13281AC5-026E-4A48-B71C-5DD117F87694}" dt="2021-08-16T19:05:42.435" v="285"/>
          <ac:picMkLst>
            <pc:docMk/>
            <pc:sldMk cId="2642286784" sldId="292"/>
            <ac:picMk id="6" creationId="{88E910B8-53C4-40E9-B3FB-00C0308B63FA}"/>
          </ac:picMkLst>
        </pc:picChg>
        <pc:picChg chg="mod">
          <ac:chgData name="Chenlu Huang" userId="S::huang.chenl@northeastern.edu::c4c19071-b3bc-42d7-a358-d4851f036fc2" providerId="AD" clId="Web-{13281AC5-026E-4A48-B71C-5DD117F87694}" dt="2021-08-16T19:06:21.482" v="295"/>
          <ac:picMkLst>
            <pc:docMk/>
            <pc:sldMk cId="2642286784" sldId="292"/>
            <ac:picMk id="21" creationId="{3103DE32-FCA3-4C16-A262-B778D2D057A2}"/>
          </ac:picMkLst>
        </pc:picChg>
        <pc:cxnChg chg="del">
          <ac:chgData name="Chenlu Huang" userId="S::huang.chenl@northeastern.edu::c4c19071-b3bc-42d7-a358-d4851f036fc2" providerId="AD" clId="Web-{13281AC5-026E-4A48-B71C-5DD117F87694}" dt="2021-08-16T19:06:21.482" v="295"/>
          <ac:cxnSpMkLst>
            <pc:docMk/>
            <pc:sldMk cId="2642286784" sldId="292"/>
            <ac:cxnSpMk id="74" creationId="{7E7C77BC-7138-40B1-A15B-20F57A494629}"/>
          </ac:cxnSpMkLst>
        </pc:cxnChg>
        <pc:cxnChg chg="del">
          <ac:chgData name="Chenlu Huang" userId="S::huang.chenl@northeastern.edu::c4c19071-b3bc-42d7-a358-d4851f036fc2" providerId="AD" clId="Web-{13281AC5-026E-4A48-B71C-5DD117F87694}" dt="2021-08-16T19:06:21.482" v="295"/>
          <ac:cxnSpMkLst>
            <pc:docMk/>
            <pc:sldMk cId="2642286784" sldId="292"/>
            <ac:cxnSpMk id="75" creationId="{DB146403-F3D6-484B-B2ED-97F9565D0370}"/>
          </ac:cxnSpMkLst>
        </pc:cxnChg>
        <pc:cxnChg chg="add del">
          <ac:chgData name="Chenlu Huang" userId="S::huang.chenl@northeastern.edu::c4c19071-b3bc-42d7-a358-d4851f036fc2" providerId="AD" clId="Web-{13281AC5-026E-4A48-B71C-5DD117F87694}" dt="2021-08-16T19:06:39.747" v="298"/>
          <ac:cxnSpMkLst>
            <pc:docMk/>
            <pc:sldMk cId="2642286784" sldId="292"/>
            <ac:cxnSpMk id="84" creationId="{38FB9660-F42F-4313-BBC4-47C007FE484C}"/>
          </ac:cxnSpMkLst>
        </pc:cxnChg>
      </pc:sldChg>
      <pc:sldChg chg="addSp delSp modSp addAnim">
        <pc:chgData name="Chenlu Huang" userId="S::huang.chenl@northeastern.edu::c4c19071-b3bc-42d7-a358-d4851f036fc2" providerId="AD" clId="Web-{13281AC5-026E-4A48-B71C-5DD117F87694}" dt="2021-08-16T19:52:24.596" v="414" actId="20577"/>
        <pc:sldMkLst>
          <pc:docMk/>
          <pc:sldMk cId="4259283563" sldId="293"/>
        </pc:sldMkLst>
        <pc:spChg chg="mod">
          <ac:chgData name="Chenlu Huang" userId="S::huang.chenl@northeastern.edu::c4c19071-b3bc-42d7-a358-d4851f036fc2" providerId="AD" clId="Web-{13281AC5-026E-4A48-B71C-5DD117F87694}" dt="2021-08-16T19:52:24.596" v="414" actId="20577"/>
          <ac:spMkLst>
            <pc:docMk/>
            <pc:sldMk cId="4259283563" sldId="293"/>
            <ac:spMk id="2" creationId="{29F12EBD-2961-4E2F-965E-7CF24EE026B2}"/>
          </ac:spMkLst>
        </pc:spChg>
        <pc:spChg chg="add del mod">
          <ac:chgData name="Chenlu Huang" userId="S::huang.chenl@northeastern.edu::c4c19071-b3bc-42d7-a358-d4851f036fc2" providerId="AD" clId="Web-{13281AC5-026E-4A48-B71C-5DD117F87694}" dt="2021-08-16T19:02:19.028" v="258"/>
          <ac:spMkLst>
            <pc:docMk/>
            <pc:sldMk cId="4259283563" sldId="293"/>
            <ac:spMk id="4" creationId="{1AA12E0F-0596-48B5-A551-4EFE7532BEA8}"/>
          </ac:spMkLst>
        </pc:spChg>
        <pc:spChg chg="add">
          <ac:chgData name="Chenlu Huang" userId="S::huang.chenl@northeastern.edu::c4c19071-b3bc-42d7-a358-d4851f036fc2" providerId="AD" clId="Web-{13281AC5-026E-4A48-B71C-5DD117F87694}" dt="2021-08-16T19:02:56.184" v="265"/>
          <ac:spMkLst>
            <pc:docMk/>
            <pc:sldMk cId="4259283563" sldId="293"/>
            <ac:spMk id="27" creationId="{E49CC64F-7275-4E33-961B-0C5CDC439875}"/>
          </ac:spMkLst>
        </pc:spChg>
        <pc:picChg chg="del">
          <ac:chgData name="Chenlu Huang" userId="S::huang.chenl@northeastern.edu::c4c19071-b3bc-42d7-a358-d4851f036fc2" providerId="AD" clId="Web-{13281AC5-026E-4A48-B71C-5DD117F87694}" dt="2021-08-16T19:01:58.591" v="256"/>
          <ac:picMkLst>
            <pc:docMk/>
            <pc:sldMk cId="4259283563" sldId="293"/>
            <ac:picMk id="8" creationId="{66E5E592-DE4F-4DE7-8C20-2759D6F05DCE}"/>
          </ac:picMkLst>
        </pc:picChg>
        <pc:picChg chg="mod">
          <ac:chgData name="Chenlu Huang" userId="S::huang.chenl@northeastern.edu::c4c19071-b3bc-42d7-a358-d4851f036fc2" providerId="AD" clId="Web-{13281AC5-026E-4A48-B71C-5DD117F87694}" dt="2021-08-16T19:02:56.184" v="265"/>
          <ac:picMkLst>
            <pc:docMk/>
            <pc:sldMk cId="4259283563" sldId="293"/>
            <ac:picMk id="9" creationId="{3BA69D92-BC94-4EC7-89A3-4DCEC5C09010}"/>
          </ac:picMkLst>
        </pc:picChg>
        <pc:picChg chg="del">
          <ac:chgData name="Chenlu Huang" userId="S::huang.chenl@northeastern.edu::c4c19071-b3bc-42d7-a358-d4851f036fc2" providerId="AD" clId="Web-{13281AC5-026E-4A48-B71C-5DD117F87694}" dt="2021-08-16T19:01:39.309" v="252"/>
          <ac:picMkLst>
            <pc:docMk/>
            <pc:sldMk cId="4259283563" sldId="293"/>
            <ac:picMk id="10" creationId="{64D42507-6630-4132-9BCC-67C063CB4AEE}"/>
          </ac:picMkLst>
        </pc:picChg>
        <pc:cxnChg chg="del">
          <ac:chgData name="Chenlu Huang" userId="S::huang.chenl@northeastern.edu::c4c19071-b3bc-42d7-a358-d4851f036fc2" providerId="AD" clId="Web-{13281AC5-026E-4A48-B71C-5DD117F87694}" dt="2021-08-16T19:02:56.184" v="265"/>
          <ac:cxnSpMkLst>
            <pc:docMk/>
            <pc:sldMk cId="4259283563" sldId="293"/>
            <ac:cxnSpMk id="18" creationId="{C800968E-0A99-46C4-A9B2-6A63AC66F4B0}"/>
          </ac:cxnSpMkLst>
        </pc:cxnChg>
        <pc:cxnChg chg="del">
          <ac:chgData name="Chenlu Huang" userId="S::huang.chenl@northeastern.edu::c4c19071-b3bc-42d7-a358-d4851f036fc2" providerId="AD" clId="Web-{13281AC5-026E-4A48-B71C-5DD117F87694}" dt="2021-08-16T19:02:56.184" v="265"/>
          <ac:cxnSpMkLst>
            <pc:docMk/>
            <pc:sldMk cId="4259283563" sldId="293"/>
            <ac:cxnSpMk id="20" creationId="{0627B73E-D784-4780-AA33-DCDFE7DA16ED}"/>
          </ac:cxnSpMkLst>
        </pc:cxnChg>
        <pc:cxnChg chg="del">
          <ac:chgData name="Chenlu Huang" userId="S::huang.chenl@northeastern.edu::c4c19071-b3bc-42d7-a358-d4851f036fc2" providerId="AD" clId="Web-{13281AC5-026E-4A48-B71C-5DD117F87694}" dt="2021-08-16T19:02:56.184" v="265"/>
          <ac:cxnSpMkLst>
            <pc:docMk/>
            <pc:sldMk cId="4259283563" sldId="293"/>
            <ac:cxnSpMk id="22" creationId="{EBAD6A72-88E8-42F7-88B9-CAF744536BE4}"/>
          </ac:cxnSpMkLst>
        </pc:cxnChg>
      </pc:sldChg>
      <pc:sldChg chg="addSp delSp modSp mod setBg setClrOvrMap">
        <pc:chgData name="Chenlu Huang" userId="S::huang.chenl@northeastern.edu::c4c19071-b3bc-42d7-a358-d4851f036fc2" providerId="AD" clId="Web-{13281AC5-026E-4A48-B71C-5DD117F87694}" dt="2021-08-16T19:58:16.987" v="423"/>
        <pc:sldMkLst>
          <pc:docMk/>
          <pc:sldMk cId="2414382203" sldId="294"/>
        </pc:sldMkLst>
        <pc:spChg chg="mod">
          <ac:chgData name="Chenlu Huang" userId="S::huang.chenl@northeastern.edu::c4c19071-b3bc-42d7-a358-d4851f036fc2" providerId="AD" clId="Web-{13281AC5-026E-4A48-B71C-5DD117F87694}" dt="2021-08-16T19:58:16.987" v="423"/>
          <ac:spMkLst>
            <pc:docMk/>
            <pc:sldMk cId="2414382203" sldId="294"/>
            <ac:spMk id="2" creationId="{29F12EBD-2961-4E2F-965E-7CF24EE026B2}"/>
          </ac:spMkLst>
        </pc:spChg>
        <pc:spChg chg="del">
          <ac:chgData name="Chenlu Huang" userId="S::huang.chenl@northeastern.edu::c4c19071-b3bc-42d7-a358-d4851f036fc2" providerId="AD" clId="Web-{13281AC5-026E-4A48-B71C-5DD117F87694}" dt="2021-08-16T19:57:29.377" v="417"/>
          <ac:spMkLst>
            <pc:docMk/>
            <pc:sldMk cId="2414382203" sldId="294"/>
            <ac:spMk id="8" creationId="{16F9E488-0718-4E1E-9D12-26779F606252}"/>
          </ac:spMkLst>
        </pc:spChg>
        <pc:spChg chg="del">
          <ac:chgData name="Chenlu Huang" userId="S::huang.chenl@northeastern.edu::c4c19071-b3bc-42d7-a358-d4851f036fc2" providerId="AD" clId="Web-{13281AC5-026E-4A48-B71C-5DD117F87694}" dt="2021-08-16T19:57:29.377" v="417"/>
          <ac:spMkLst>
            <pc:docMk/>
            <pc:sldMk cId="2414382203" sldId="294"/>
            <ac:spMk id="10" creationId="{CE708407-D01D-4E57-8998-FF799DBC3788}"/>
          </ac:spMkLst>
        </pc:spChg>
        <pc:spChg chg="add del mod">
          <ac:chgData name="Chenlu Huang" userId="S::huang.chenl@northeastern.edu::c4c19071-b3bc-42d7-a358-d4851f036fc2" providerId="AD" clId="Web-{13281AC5-026E-4A48-B71C-5DD117F87694}" dt="2021-08-16T19:57:36.955" v="419"/>
          <ac:spMkLst>
            <pc:docMk/>
            <pc:sldMk cId="2414382203" sldId="294"/>
            <ac:spMk id="18" creationId="{BC585D69-F755-4A8C-AD81-4DE286D4A387}"/>
          </ac:spMkLst>
        </pc:spChg>
        <pc:spChg chg="add del">
          <ac:chgData name="Chenlu Huang" userId="S::huang.chenl@northeastern.edu::c4c19071-b3bc-42d7-a358-d4851f036fc2" providerId="AD" clId="Web-{13281AC5-026E-4A48-B71C-5DD117F87694}" dt="2021-08-16T19:58:04.721" v="422"/>
          <ac:spMkLst>
            <pc:docMk/>
            <pc:sldMk cId="2414382203" sldId="294"/>
            <ac:spMk id="21" creationId="{4F74D28C-3268-4E35-8EE1-D92CB4A85A7D}"/>
          </ac:spMkLst>
        </pc:spChg>
        <pc:spChg chg="add del">
          <ac:chgData name="Chenlu Huang" userId="S::huang.chenl@northeastern.edu::c4c19071-b3bc-42d7-a358-d4851f036fc2" providerId="AD" clId="Web-{13281AC5-026E-4A48-B71C-5DD117F87694}" dt="2021-08-16T19:58:04.721" v="422"/>
          <ac:spMkLst>
            <pc:docMk/>
            <pc:sldMk cId="2414382203" sldId="294"/>
            <ac:spMk id="23" creationId="{58D44E42-C462-4105-BC86-FE75B4E3C4AF}"/>
          </ac:spMkLst>
        </pc:spChg>
        <pc:spChg chg="add del">
          <ac:chgData name="Chenlu Huang" userId="S::huang.chenl@northeastern.edu::c4c19071-b3bc-42d7-a358-d4851f036fc2" providerId="AD" clId="Web-{13281AC5-026E-4A48-B71C-5DD117F87694}" dt="2021-08-16T19:58:16.987" v="423"/>
          <ac:spMkLst>
            <pc:docMk/>
            <pc:sldMk cId="2414382203" sldId="294"/>
            <ac:spMk id="25" creationId="{16F9E488-0718-4E1E-9D12-26779F606252}"/>
          </ac:spMkLst>
        </pc:spChg>
        <pc:spChg chg="add del">
          <ac:chgData name="Chenlu Huang" userId="S::huang.chenl@northeastern.edu::c4c19071-b3bc-42d7-a358-d4851f036fc2" providerId="AD" clId="Web-{13281AC5-026E-4A48-B71C-5DD117F87694}" dt="2021-08-16T19:58:16.987" v="423"/>
          <ac:spMkLst>
            <pc:docMk/>
            <pc:sldMk cId="2414382203" sldId="294"/>
            <ac:spMk id="26" creationId="{CE708407-D01D-4E57-8998-FF799DBC3788}"/>
          </ac:spMkLst>
        </pc:spChg>
        <pc:spChg chg="add del">
          <ac:chgData name="Chenlu Huang" userId="S::huang.chenl@northeastern.edu::c4c19071-b3bc-42d7-a358-d4851f036fc2" providerId="AD" clId="Web-{13281AC5-026E-4A48-B71C-5DD117F87694}" dt="2021-08-16T19:58:04.705" v="421"/>
          <ac:spMkLst>
            <pc:docMk/>
            <pc:sldMk cId="2414382203" sldId="294"/>
            <ac:spMk id="28" creationId="{1DB7C82F-AB7E-4F0C-B829-FA1B9C415180}"/>
          </ac:spMkLst>
        </pc:spChg>
        <pc:spChg chg="add del">
          <ac:chgData name="Chenlu Huang" userId="S::huang.chenl@northeastern.edu::c4c19071-b3bc-42d7-a358-d4851f036fc2" providerId="AD" clId="Web-{13281AC5-026E-4A48-B71C-5DD117F87694}" dt="2021-08-16T19:58:04.705" v="421"/>
          <ac:spMkLst>
            <pc:docMk/>
            <pc:sldMk cId="2414382203" sldId="294"/>
            <ac:spMk id="30" creationId="{F55FFF17-D3D5-4F58-BA56-54EA901CE038}"/>
          </ac:spMkLst>
        </pc:spChg>
        <pc:spChg chg="add">
          <ac:chgData name="Chenlu Huang" userId="S::huang.chenl@northeastern.edu::c4c19071-b3bc-42d7-a358-d4851f036fc2" providerId="AD" clId="Web-{13281AC5-026E-4A48-B71C-5DD117F87694}" dt="2021-08-16T19:58:16.987" v="423"/>
          <ac:spMkLst>
            <pc:docMk/>
            <pc:sldMk cId="2414382203" sldId="294"/>
            <ac:spMk id="39" creationId="{1707FC24-6981-43D9-B525-C7832BA22463}"/>
          </ac:spMkLst>
        </pc:spChg>
        <pc:grpChg chg="del">
          <ac:chgData name="Chenlu Huang" userId="S::huang.chenl@northeastern.edu::c4c19071-b3bc-42d7-a358-d4851f036fc2" providerId="AD" clId="Web-{13281AC5-026E-4A48-B71C-5DD117F87694}" dt="2021-08-16T19:57:29.377" v="417"/>
          <ac:grpSpMkLst>
            <pc:docMk/>
            <pc:sldMk cId="2414382203" sldId="294"/>
            <ac:grpSpMk id="12" creationId="{7F963B07-5C9E-478C-A53E-B6F5B4A78933}"/>
          </ac:grpSpMkLst>
        </pc:grpChg>
        <pc:grpChg chg="add del">
          <ac:chgData name="Chenlu Huang" userId="S::huang.chenl@northeastern.edu::c4c19071-b3bc-42d7-a358-d4851f036fc2" providerId="AD" clId="Web-{13281AC5-026E-4A48-B71C-5DD117F87694}" dt="2021-08-16T19:58:16.987" v="423"/>
          <ac:grpSpMkLst>
            <pc:docMk/>
            <pc:sldMk cId="2414382203" sldId="294"/>
            <ac:grpSpMk id="32" creationId="{7F963B07-5C9E-478C-A53E-B6F5B4A78933}"/>
          </ac:grpSpMkLst>
        </pc:grpChg>
        <pc:picChg chg="mod">
          <ac:chgData name="Chenlu Huang" userId="S::huang.chenl@northeastern.edu::c4c19071-b3bc-42d7-a358-d4851f036fc2" providerId="AD" clId="Web-{13281AC5-026E-4A48-B71C-5DD117F87694}" dt="2021-08-16T19:58:16.987" v="423"/>
          <ac:picMkLst>
            <pc:docMk/>
            <pc:sldMk cId="2414382203" sldId="294"/>
            <ac:picMk id="3" creationId="{E4B73BDC-D787-4712-8AFF-04819A0F0B6A}"/>
          </ac:picMkLst>
        </pc:picChg>
      </pc:sldChg>
      <pc:sldChg chg="delSp modSp">
        <pc:chgData name="Chenlu Huang" userId="S::huang.chenl@northeastern.edu::c4c19071-b3bc-42d7-a358-d4851f036fc2" providerId="AD" clId="Web-{13281AC5-026E-4A48-B71C-5DD117F87694}" dt="2021-08-16T19:57:06.205" v="415"/>
        <pc:sldMkLst>
          <pc:docMk/>
          <pc:sldMk cId="3000370423" sldId="298"/>
        </pc:sldMkLst>
        <pc:spChg chg="mod">
          <ac:chgData name="Chenlu Huang" userId="S::huang.chenl@northeastern.edu::c4c19071-b3bc-42d7-a358-d4851f036fc2" providerId="AD" clId="Web-{13281AC5-026E-4A48-B71C-5DD117F87694}" dt="2021-08-16T19:57:06.205" v="415"/>
          <ac:spMkLst>
            <pc:docMk/>
            <pc:sldMk cId="3000370423" sldId="298"/>
            <ac:spMk id="2" creationId="{812676FA-651C-43B3-9500-020DAFB1F18D}"/>
          </ac:spMkLst>
        </pc:spChg>
        <pc:spChg chg="del">
          <ac:chgData name="Chenlu Huang" userId="S::huang.chenl@northeastern.edu::c4c19071-b3bc-42d7-a358-d4851f036fc2" providerId="AD" clId="Web-{13281AC5-026E-4A48-B71C-5DD117F87694}" dt="2021-08-16T19:57:06.205" v="415"/>
          <ac:spMkLst>
            <pc:docMk/>
            <pc:sldMk cId="3000370423" sldId="298"/>
            <ac:spMk id="19" creationId="{9A3CA90C-1E2D-47D6-A973-C4AD9E63CECE}"/>
          </ac:spMkLst>
        </pc:spChg>
        <pc:spChg chg="del">
          <ac:chgData name="Chenlu Huang" userId="S::huang.chenl@northeastern.edu::c4c19071-b3bc-42d7-a358-d4851f036fc2" providerId="AD" clId="Web-{13281AC5-026E-4A48-B71C-5DD117F87694}" dt="2021-08-16T19:57:06.205" v="415"/>
          <ac:spMkLst>
            <pc:docMk/>
            <pc:sldMk cId="3000370423" sldId="298"/>
            <ac:spMk id="22" creationId="{33CD251C-A887-4D2F-925B-FC097198538B}"/>
          </ac:spMkLst>
        </pc:spChg>
        <pc:spChg chg="del">
          <ac:chgData name="Chenlu Huang" userId="S::huang.chenl@northeastern.edu::c4c19071-b3bc-42d7-a358-d4851f036fc2" providerId="AD" clId="Web-{13281AC5-026E-4A48-B71C-5DD117F87694}" dt="2021-08-16T19:57:06.205" v="415"/>
          <ac:spMkLst>
            <pc:docMk/>
            <pc:sldMk cId="3000370423" sldId="298"/>
            <ac:spMk id="24" creationId="{3B2069EE-A08E-44F0-B3F9-3CF8CC2DCAD5}"/>
          </ac:spMkLst>
        </pc:spChg>
        <pc:grpChg chg="del">
          <ac:chgData name="Chenlu Huang" userId="S::huang.chenl@northeastern.edu::c4c19071-b3bc-42d7-a358-d4851f036fc2" providerId="AD" clId="Web-{13281AC5-026E-4A48-B71C-5DD117F87694}" dt="2021-08-16T19:57:06.205" v="415"/>
          <ac:grpSpMkLst>
            <pc:docMk/>
            <pc:sldMk cId="3000370423" sldId="298"/>
            <ac:grpSpMk id="26" creationId="{9C6E8597-0CCE-4A8A-9326-AA52691A1C81}"/>
          </ac:grpSpMkLst>
        </pc:grpChg>
        <pc:picChg chg="del">
          <ac:chgData name="Chenlu Huang" userId="S::huang.chenl@northeastern.edu::c4c19071-b3bc-42d7-a358-d4851f036fc2" providerId="AD" clId="Web-{13281AC5-026E-4A48-B71C-5DD117F87694}" dt="2021-08-16T19:49:18.361" v="303"/>
          <ac:picMkLst>
            <pc:docMk/>
            <pc:sldMk cId="3000370423" sldId="298"/>
            <ac:picMk id="3" creationId="{F4DF75BE-ADE5-4D04-BE80-CF9D7ED91823}"/>
          </ac:picMkLst>
        </pc:picChg>
        <pc:picChg chg="mod">
          <ac:chgData name="Chenlu Huang" userId="S::huang.chenl@northeastern.edu::c4c19071-b3bc-42d7-a358-d4851f036fc2" providerId="AD" clId="Web-{13281AC5-026E-4A48-B71C-5DD117F87694}" dt="2021-08-16T19:57:06.205" v="415"/>
          <ac:picMkLst>
            <pc:docMk/>
            <pc:sldMk cId="3000370423" sldId="298"/>
            <ac:picMk id="7" creationId="{E52D50F8-1B8E-45B1-B3DA-4099F5F2248D}"/>
          </ac:picMkLst>
        </pc:picChg>
      </pc:sldChg>
      <pc:sldChg chg="addSp delSp modSp new mod ord setBg addAnim delAnim setClrOvrMap">
        <pc:chgData name="Chenlu Huang" userId="S::huang.chenl@northeastern.edu::c4c19071-b3bc-42d7-a358-d4851f036fc2" providerId="AD" clId="Web-{13281AC5-026E-4A48-B71C-5DD117F87694}" dt="2021-08-16T19:51:31.549" v="391" actId="20577"/>
        <pc:sldMkLst>
          <pc:docMk/>
          <pc:sldMk cId="1067483056" sldId="300"/>
        </pc:sldMkLst>
        <pc:spChg chg="mod">
          <ac:chgData name="Chenlu Huang" userId="S::huang.chenl@northeastern.edu::c4c19071-b3bc-42d7-a358-d4851f036fc2" providerId="AD" clId="Web-{13281AC5-026E-4A48-B71C-5DD117F87694}" dt="2021-08-16T19:51:31.549" v="391" actId="20577"/>
          <ac:spMkLst>
            <pc:docMk/>
            <pc:sldMk cId="1067483056" sldId="300"/>
            <ac:spMk id="2" creationId="{AAA1663B-0B5D-4D65-81E7-763E51418D81}"/>
          </ac:spMkLst>
        </pc:spChg>
        <pc:spChg chg="del">
          <ac:chgData name="Chenlu Huang" userId="S::huang.chenl@northeastern.edu::c4c19071-b3bc-42d7-a358-d4851f036fc2" providerId="AD" clId="Web-{13281AC5-026E-4A48-B71C-5DD117F87694}" dt="2021-08-16T19:01:41.888" v="253"/>
          <ac:spMkLst>
            <pc:docMk/>
            <pc:sldMk cId="1067483056" sldId="300"/>
            <ac:spMk id="3" creationId="{18E1A084-D004-46DA-A217-1AAAA67AFB43}"/>
          </ac:spMkLst>
        </pc:spChg>
        <pc:spChg chg="add del mod">
          <ac:chgData name="Chenlu Huang" userId="S::huang.chenl@northeastern.edu::c4c19071-b3bc-42d7-a358-d4851f036fc2" providerId="AD" clId="Web-{13281AC5-026E-4A48-B71C-5DD117F87694}" dt="2021-08-16T19:03:20.216" v="269"/>
          <ac:spMkLst>
            <pc:docMk/>
            <pc:sldMk cId="1067483056" sldId="300"/>
            <ac:spMk id="8" creationId="{12AB6DB9-F195-46BF-AEAE-3B5DCF08E55E}"/>
          </ac:spMkLst>
        </pc:spChg>
        <pc:spChg chg="add del">
          <ac:chgData name="Chenlu Huang" userId="S::huang.chenl@northeastern.edu::c4c19071-b3bc-42d7-a358-d4851f036fc2" providerId="AD" clId="Web-{13281AC5-026E-4A48-B71C-5DD117F87694}" dt="2021-08-16T19:04:01.919" v="276"/>
          <ac:spMkLst>
            <pc:docMk/>
            <pc:sldMk cId="1067483056" sldId="300"/>
            <ac:spMk id="11" creationId="{9B76D444-2756-434F-AE61-96D69830C13E}"/>
          </ac:spMkLst>
        </pc:spChg>
        <pc:spChg chg="add del">
          <ac:chgData name="Chenlu Huang" userId="S::huang.chenl@northeastern.edu::c4c19071-b3bc-42d7-a358-d4851f036fc2" providerId="AD" clId="Web-{13281AC5-026E-4A48-B71C-5DD117F87694}" dt="2021-08-16T19:04:01.919" v="276"/>
          <ac:spMkLst>
            <pc:docMk/>
            <pc:sldMk cId="1067483056" sldId="300"/>
            <ac:spMk id="13" creationId="{0AF80B57-54E2-4D01-8731-3F38B0C56C95}"/>
          </ac:spMkLst>
        </pc:spChg>
        <pc:spChg chg="add del">
          <ac:chgData name="Chenlu Huang" userId="S::huang.chenl@northeastern.edu::c4c19071-b3bc-42d7-a358-d4851f036fc2" providerId="AD" clId="Web-{13281AC5-026E-4A48-B71C-5DD117F87694}" dt="2021-08-16T19:04:01.903" v="275"/>
          <ac:spMkLst>
            <pc:docMk/>
            <pc:sldMk cId="1067483056" sldId="300"/>
            <ac:spMk id="15" creationId="{1DB7C82F-AB7E-4F0C-B829-FA1B9C415180}"/>
          </ac:spMkLst>
        </pc:spChg>
        <pc:spChg chg="add">
          <ac:chgData name="Chenlu Huang" userId="S::huang.chenl@northeastern.edu::c4c19071-b3bc-42d7-a358-d4851f036fc2" providerId="AD" clId="Web-{13281AC5-026E-4A48-B71C-5DD117F87694}" dt="2021-08-16T19:04:01.919" v="276"/>
          <ac:spMkLst>
            <pc:docMk/>
            <pc:sldMk cId="1067483056" sldId="300"/>
            <ac:spMk id="16" creationId="{E49CC64F-7275-4E33-961B-0C5CDC439875}"/>
          </ac:spMkLst>
        </pc:spChg>
        <pc:spChg chg="add del">
          <ac:chgData name="Chenlu Huang" userId="S::huang.chenl@northeastern.edu::c4c19071-b3bc-42d7-a358-d4851f036fc2" providerId="AD" clId="Web-{13281AC5-026E-4A48-B71C-5DD117F87694}" dt="2021-08-16T19:03:57.841" v="273"/>
          <ac:spMkLst>
            <pc:docMk/>
            <pc:sldMk cId="1067483056" sldId="300"/>
            <ac:spMk id="18" creationId="{E49CC64F-7275-4E33-961B-0C5CDC439875}"/>
          </ac:spMkLst>
        </pc:spChg>
        <pc:picChg chg="add mod ord">
          <ac:chgData name="Chenlu Huang" userId="S::huang.chenl@northeastern.edu::c4c19071-b3bc-42d7-a358-d4851f036fc2" providerId="AD" clId="Web-{13281AC5-026E-4A48-B71C-5DD117F87694}" dt="2021-08-16T19:04:01.919" v="276"/>
          <ac:picMkLst>
            <pc:docMk/>
            <pc:sldMk cId="1067483056" sldId="300"/>
            <ac:picMk id="4" creationId="{115F5E29-910B-4CC1-A77E-A2F9D9D679B9}"/>
          </ac:picMkLst>
        </pc:picChg>
      </pc:sldChg>
      <pc:sldChg chg="addSp delSp modSp new mod setBg addAnim setClrOvrMap">
        <pc:chgData name="Chenlu Huang" userId="S::huang.chenl@northeastern.edu::c4c19071-b3bc-42d7-a358-d4851f036fc2" providerId="AD" clId="Web-{13281AC5-026E-4A48-B71C-5DD117F87694}" dt="2021-08-16T19:51:50.033" v="401" actId="20577"/>
        <pc:sldMkLst>
          <pc:docMk/>
          <pc:sldMk cId="1952560869" sldId="301"/>
        </pc:sldMkLst>
        <pc:spChg chg="mod">
          <ac:chgData name="Chenlu Huang" userId="S::huang.chenl@northeastern.edu::c4c19071-b3bc-42d7-a358-d4851f036fc2" providerId="AD" clId="Web-{13281AC5-026E-4A48-B71C-5DD117F87694}" dt="2021-08-16T19:51:50.033" v="401" actId="20577"/>
          <ac:spMkLst>
            <pc:docMk/>
            <pc:sldMk cId="1952560869" sldId="301"/>
            <ac:spMk id="2" creationId="{73D5414B-899F-4F42-B93E-EDE55CCAC4E3}"/>
          </ac:spMkLst>
        </pc:spChg>
        <pc:spChg chg="del">
          <ac:chgData name="Chenlu Huang" userId="S::huang.chenl@northeastern.edu::c4c19071-b3bc-42d7-a358-d4851f036fc2" providerId="AD" clId="Web-{13281AC5-026E-4A48-B71C-5DD117F87694}" dt="2021-08-16T19:02:01.888" v="257"/>
          <ac:spMkLst>
            <pc:docMk/>
            <pc:sldMk cId="1952560869" sldId="301"/>
            <ac:spMk id="3" creationId="{FB3590A2-33A0-49EF-B274-E2268C1648CC}"/>
          </ac:spMkLst>
        </pc:spChg>
        <pc:spChg chg="add del mod">
          <ac:chgData name="Chenlu Huang" userId="S::huang.chenl@northeastern.edu::c4c19071-b3bc-42d7-a358-d4851f036fc2" providerId="AD" clId="Web-{13281AC5-026E-4A48-B71C-5DD117F87694}" dt="2021-08-16T19:04:25.982" v="280"/>
          <ac:spMkLst>
            <pc:docMk/>
            <pc:sldMk cId="1952560869" sldId="301"/>
            <ac:spMk id="8" creationId="{BE00C5FE-E686-4583-98AC-9994222DD228}"/>
          </ac:spMkLst>
        </pc:spChg>
        <pc:spChg chg="add del">
          <ac:chgData name="Chenlu Huang" userId="S::huang.chenl@northeastern.edu::c4c19071-b3bc-42d7-a358-d4851f036fc2" providerId="AD" clId="Web-{13281AC5-026E-4A48-B71C-5DD117F87694}" dt="2021-08-16T19:04:32.825" v="281"/>
          <ac:spMkLst>
            <pc:docMk/>
            <pc:sldMk cId="1952560869" sldId="301"/>
            <ac:spMk id="11" creationId="{4F74D28C-3268-4E35-8EE1-D92CB4A85A7D}"/>
          </ac:spMkLst>
        </pc:spChg>
        <pc:spChg chg="add del">
          <ac:chgData name="Chenlu Huang" userId="S::huang.chenl@northeastern.edu::c4c19071-b3bc-42d7-a358-d4851f036fc2" providerId="AD" clId="Web-{13281AC5-026E-4A48-B71C-5DD117F87694}" dt="2021-08-16T19:04:32.825" v="281"/>
          <ac:spMkLst>
            <pc:docMk/>
            <pc:sldMk cId="1952560869" sldId="301"/>
            <ac:spMk id="13" creationId="{58D44E42-C462-4105-BC86-FE75B4E3C4AF}"/>
          </ac:spMkLst>
        </pc:spChg>
        <pc:spChg chg="add">
          <ac:chgData name="Chenlu Huang" userId="S::huang.chenl@northeastern.edu::c4c19071-b3bc-42d7-a358-d4851f036fc2" providerId="AD" clId="Web-{13281AC5-026E-4A48-B71C-5DD117F87694}" dt="2021-08-16T19:04:32.825" v="281"/>
          <ac:spMkLst>
            <pc:docMk/>
            <pc:sldMk cId="1952560869" sldId="301"/>
            <ac:spMk id="18" creationId="{1DB7C82F-AB7E-4F0C-B829-FA1B9C415180}"/>
          </ac:spMkLst>
        </pc:spChg>
        <pc:picChg chg="add mod ord">
          <ac:chgData name="Chenlu Huang" userId="S::huang.chenl@northeastern.edu::c4c19071-b3bc-42d7-a358-d4851f036fc2" providerId="AD" clId="Web-{13281AC5-026E-4A48-B71C-5DD117F87694}" dt="2021-08-16T19:04:32.825" v="281"/>
          <ac:picMkLst>
            <pc:docMk/>
            <pc:sldMk cId="1952560869" sldId="301"/>
            <ac:picMk id="4" creationId="{13F439F6-E26D-4C24-AD45-4C5B42D503B6}"/>
          </ac:picMkLst>
        </pc:picChg>
      </pc:sldChg>
      <pc:sldChg chg="addSp delSp modSp new mod ord setBg">
        <pc:chgData name="Chenlu Huang" userId="S::huang.chenl@northeastern.edu::c4c19071-b3bc-42d7-a358-d4851f036fc2" providerId="AD" clId="Web-{13281AC5-026E-4A48-B71C-5DD117F87694}" dt="2021-08-16T19:06:50.669" v="300"/>
        <pc:sldMkLst>
          <pc:docMk/>
          <pc:sldMk cId="620350641" sldId="302"/>
        </pc:sldMkLst>
        <pc:spChg chg="mod">
          <ac:chgData name="Chenlu Huang" userId="S::huang.chenl@northeastern.edu::c4c19071-b3bc-42d7-a358-d4851f036fc2" providerId="AD" clId="Web-{13281AC5-026E-4A48-B71C-5DD117F87694}" dt="2021-08-16T19:06:50.669" v="300"/>
          <ac:spMkLst>
            <pc:docMk/>
            <pc:sldMk cId="620350641" sldId="302"/>
            <ac:spMk id="2" creationId="{991CEE55-840A-47A3-883F-FEB922CC4EB1}"/>
          </ac:spMkLst>
        </pc:spChg>
        <pc:spChg chg="del">
          <ac:chgData name="Chenlu Huang" userId="S::huang.chenl@northeastern.edu::c4c19071-b3bc-42d7-a358-d4851f036fc2" providerId="AD" clId="Web-{13281AC5-026E-4A48-B71C-5DD117F87694}" dt="2021-08-16T19:05:46.028" v="286"/>
          <ac:spMkLst>
            <pc:docMk/>
            <pc:sldMk cId="620350641" sldId="302"/>
            <ac:spMk id="3" creationId="{01FEC1BB-AD02-45ED-B4E7-634CE862FE21}"/>
          </ac:spMkLst>
        </pc:spChg>
        <pc:spChg chg="add del">
          <ac:chgData name="Chenlu Huang" userId="S::huang.chenl@northeastern.edu::c4c19071-b3bc-42d7-a358-d4851f036fc2" providerId="AD" clId="Web-{13281AC5-026E-4A48-B71C-5DD117F87694}" dt="2021-08-16T19:06:50.669" v="300"/>
          <ac:spMkLst>
            <pc:docMk/>
            <pc:sldMk cId="620350641" sldId="302"/>
            <ac:spMk id="9" creationId="{AB45A142-4255-493C-8284-5D566C121B10}"/>
          </ac:spMkLst>
        </pc:spChg>
        <pc:spChg chg="add">
          <ac:chgData name="Chenlu Huang" userId="S::huang.chenl@northeastern.edu::c4c19071-b3bc-42d7-a358-d4851f036fc2" providerId="AD" clId="Web-{13281AC5-026E-4A48-B71C-5DD117F87694}" dt="2021-08-16T19:06:50.669" v="300"/>
          <ac:spMkLst>
            <pc:docMk/>
            <pc:sldMk cId="620350641" sldId="302"/>
            <ac:spMk id="16" creationId="{1707FC24-6981-43D9-B525-C7832BA22463}"/>
          </ac:spMkLst>
        </pc:spChg>
        <pc:picChg chg="add mod ord">
          <ac:chgData name="Chenlu Huang" userId="S::huang.chenl@northeastern.edu::c4c19071-b3bc-42d7-a358-d4851f036fc2" providerId="AD" clId="Web-{13281AC5-026E-4A48-B71C-5DD117F87694}" dt="2021-08-16T19:06:29.778" v="296"/>
          <ac:picMkLst>
            <pc:docMk/>
            <pc:sldMk cId="620350641" sldId="302"/>
            <ac:picMk id="4" creationId="{DD0F4170-E23F-43D8-A406-1D291FD4EF20}"/>
          </ac:picMkLst>
        </pc:picChg>
        <pc:cxnChg chg="add del">
          <ac:chgData name="Chenlu Huang" userId="S::huang.chenl@northeastern.edu::c4c19071-b3bc-42d7-a358-d4851f036fc2" providerId="AD" clId="Web-{13281AC5-026E-4A48-B71C-5DD117F87694}" dt="2021-08-16T19:06:50.669" v="300"/>
          <ac:cxnSpMkLst>
            <pc:docMk/>
            <pc:sldMk cId="620350641" sldId="302"/>
            <ac:cxnSpMk id="11" creationId="{38FB9660-F42F-4313-BBC4-47C007FE484C}"/>
          </ac:cxnSpMkLst>
        </pc:cxnChg>
      </pc:sldChg>
      <pc:sldChg chg="addSp delSp modSp new mod setBg">
        <pc:chgData name="Chenlu Huang" userId="S::huang.chenl@northeastern.edu::c4c19071-b3bc-42d7-a358-d4851f036fc2" providerId="AD" clId="Web-{13281AC5-026E-4A48-B71C-5DD117F87694}" dt="2021-08-16T19:57:13.455" v="416"/>
        <pc:sldMkLst>
          <pc:docMk/>
          <pc:sldMk cId="2907738389" sldId="303"/>
        </pc:sldMkLst>
        <pc:spChg chg="mod">
          <ac:chgData name="Chenlu Huang" userId="S::huang.chenl@northeastern.edu::c4c19071-b3bc-42d7-a358-d4851f036fc2" providerId="AD" clId="Web-{13281AC5-026E-4A48-B71C-5DD117F87694}" dt="2021-08-16T19:57:13.455" v="416"/>
          <ac:spMkLst>
            <pc:docMk/>
            <pc:sldMk cId="2907738389" sldId="303"/>
            <ac:spMk id="2" creationId="{3C16FABC-E75F-457D-B532-A1AFD38CC392}"/>
          </ac:spMkLst>
        </pc:spChg>
        <pc:spChg chg="del">
          <ac:chgData name="Chenlu Huang" userId="S::huang.chenl@northeastern.edu::c4c19071-b3bc-42d7-a358-d4851f036fc2" providerId="AD" clId="Web-{13281AC5-026E-4A48-B71C-5DD117F87694}" dt="2021-08-16T19:49:21.345" v="304"/>
          <ac:spMkLst>
            <pc:docMk/>
            <pc:sldMk cId="2907738389" sldId="303"/>
            <ac:spMk id="3" creationId="{2479DE10-84AA-47D3-B9DC-76E2BE2F069F}"/>
          </ac:spMkLst>
        </pc:spChg>
        <pc:picChg chg="add mod ord">
          <ac:chgData name="Chenlu Huang" userId="S::huang.chenl@northeastern.edu::c4c19071-b3bc-42d7-a358-d4851f036fc2" providerId="AD" clId="Web-{13281AC5-026E-4A48-B71C-5DD117F87694}" dt="2021-08-16T19:57:13.455" v="416"/>
          <ac:picMkLst>
            <pc:docMk/>
            <pc:sldMk cId="2907738389" sldId="303"/>
            <ac:picMk id="4" creationId="{35CDB14C-705E-42F7-84A5-889BEA9B00C5}"/>
          </ac:picMkLst>
        </pc:picChg>
      </pc:sldChg>
    </pc:docChg>
  </pc:docChgLst>
  <pc:docChgLst>
    <pc:chgData name="Jun Guo" userId="S::guo.jun1@northeastern.edu::8cb7abf6-7c71-4ac6-9b82-fa8e2c0cbde2" providerId="AD" clId="Web-{84FE5F6E-B1FD-4F9F-A6F0-CE1CBDF61667}"/>
    <pc:docChg chg="modSld">
      <pc:chgData name="Jun Guo" userId="S::guo.jun1@northeastern.edu::8cb7abf6-7c71-4ac6-9b82-fa8e2c0cbde2" providerId="AD" clId="Web-{84FE5F6E-B1FD-4F9F-A6F0-CE1CBDF61667}" dt="2021-08-17T02:03:28.404" v="13" actId="20577"/>
      <pc:docMkLst>
        <pc:docMk/>
      </pc:docMkLst>
      <pc:sldChg chg="modSp">
        <pc:chgData name="Jun Guo" userId="S::guo.jun1@northeastern.edu::8cb7abf6-7c71-4ac6-9b82-fa8e2c0cbde2" providerId="AD" clId="Web-{84FE5F6E-B1FD-4F9F-A6F0-CE1CBDF61667}" dt="2021-08-17T01:40:19.651" v="2" actId="20577"/>
        <pc:sldMkLst>
          <pc:docMk/>
          <pc:sldMk cId="4022222269" sldId="258"/>
        </pc:sldMkLst>
        <pc:spChg chg="mod">
          <ac:chgData name="Jun Guo" userId="S::guo.jun1@northeastern.edu::8cb7abf6-7c71-4ac6-9b82-fa8e2c0cbde2" providerId="AD" clId="Web-{84FE5F6E-B1FD-4F9F-A6F0-CE1CBDF61667}" dt="2021-08-17T01:40:19.651" v="2" actId="20577"/>
          <ac:spMkLst>
            <pc:docMk/>
            <pc:sldMk cId="4022222269" sldId="258"/>
            <ac:spMk id="5" creationId="{E098EB66-B94A-4198-AA6B-C2E512A1FC44}"/>
          </ac:spMkLst>
        </pc:spChg>
      </pc:sldChg>
      <pc:sldChg chg="modSp">
        <pc:chgData name="Jun Guo" userId="S::guo.jun1@northeastern.edu::8cb7abf6-7c71-4ac6-9b82-fa8e2c0cbde2" providerId="AD" clId="Web-{84FE5F6E-B1FD-4F9F-A6F0-CE1CBDF61667}" dt="2021-08-17T01:44:47.120" v="8" actId="20577"/>
        <pc:sldMkLst>
          <pc:docMk/>
          <pc:sldMk cId="4079561783" sldId="259"/>
        </pc:sldMkLst>
        <pc:spChg chg="mod">
          <ac:chgData name="Jun Guo" userId="S::guo.jun1@northeastern.edu::8cb7abf6-7c71-4ac6-9b82-fa8e2c0cbde2" providerId="AD" clId="Web-{84FE5F6E-B1FD-4F9F-A6F0-CE1CBDF61667}" dt="2021-08-17T01:44:47.120" v="8" actId="20577"/>
          <ac:spMkLst>
            <pc:docMk/>
            <pc:sldMk cId="4079561783" sldId="259"/>
            <ac:spMk id="7" creationId="{5C5655B7-4ACE-4A89-A344-E042AC91C77D}"/>
          </ac:spMkLst>
        </pc:spChg>
      </pc:sldChg>
      <pc:sldChg chg="modSp">
        <pc:chgData name="Jun Guo" userId="S::guo.jun1@northeastern.edu::8cb7abf6-7c71-4ac6-9b82-fa8e2c0cbde2" providerId="AD" clId="Web-{84FE5F6E-B1FD-4F9F-A6F0-CE1CBDF61667}" dt="2021-08-17T02:03:06.701" v="10" actId="20577"/>
        <pc:sldMkLst>
          <pc:docMk/>
          <pc:sldMk cId="2151949205" sldId="262"/>
        </pc:sldMkLst>
        <pc:spChg chg="mod">
          <ac:chgData name="Jun Guo" userId="S::guo.jun1@northeastern.edu::8cb7abf6-7c71-4ac6-9b82-fa8e2c0cbde2" providerId="AD" clId="Web-{84FE5F6E-B1FD-4F9F-A6F0-CE1CBDF61667}" dt="2021-08-17T02:03:06.701" v="10" actId="20577"/>
          <ac:spMkLst>
            <pc:docMk/>
            <pc:sldMk cId="2151949205" sldId="262"/>
            <ac:spMk id="2" creationId="{57E434F2-05B7-4222-98D5-FC052FC5410B}"/>
          </ac:spMkLst>
        </pc:spChg>
      </pc:sldChg>
      <pc:sldChg chg="modSp">
        <pc:chgData name="Jun Guo" userId="S::guo.jun1@northeastern.edu::8cb7abf6-7c71-4ac6-9b82-fa8e2c0cbde2" providerId="AD" clId="Web-{84FE5F6E-B1FD-4F9F-A6F0-CE1CBDF61667}" dt="2021-08-17T02:03:17.107" v="11" actId="20577"/>
        <pc:sldMkLst>
          <pc:docMk/>
          <pc:sldMk cId="3471368684" sldId="263"/>
        </pc:sldMkLst>
        <pc:spChg chg="mod">
          <ac:chgData name="Jun Guo" userId="S::guo.jun1@northeastern.edu::8cb7abf6-7c71-4ac6-9b82-fa8e2c0cbde2" providerId="AD" clId="Web-{84FE5F6E-B1FD-4F9F-A6F0-CE1CBDF61667}" dt="2021-08-17T02:03:17.107" v="11" actId="20577"/>
          <ac:spMkLst>
            <pc:docMk/>
            <pc:sldMk cId="3471368684" sldId="263"/>
            <ac:spMk id="2" creationId="{57E434F2-05B7-4222-98D5-FC052FC5410B}"/>
          </ac:spMkLst>
        </pc:spChg>
      </pc:sldChg>
      <pc:sldChg chg="modSp">
        <pc:chgData name="Jun Guo" userId="S::guo.jun1@northeastern.edu::8cb7abf6-7c71-4ac6-9b82-fa8e2c0cbde2" providerId="AD" clId="Web-{84FE5F6E-B1FD-4F9F-A6F0-CE1CBDF61667}" dt="2021-08-17T02:03:23.764" v="12" actId="20577"/>
        <pc:sldMkLst>
          <pc:docMk/>
          <pc:sldMk cId="3792241347" sldId="264"/>
        </pc:sldMkLst>
        <pc:spChg chg="mod">
          <ac:chgData name="Jun Guo" userId="S::guo.jun1@northeastern.edu::8cb7abf6-7c71-4ac6-9b82-fa8e2c0cbde2" providerId="AD" clId="Web-{84FE5F6E-B1FD-4F9F-A6F0-CE1CBDF61667}" dt="2021-08-17T02:03:23.764" v="12" actId="20577"/>
          <ac:spMkLst>
            <pc:docMk/>
            <pc:sldMk cId="3792241347" sldId="264"/>
            <ac:spMk id="2" creationId="{57E434F2-05B7-4222-98D5-FC052FC5410B}"/>
          </ac:spMkLst>
        </pc:spChg>
      </pc:sldChg>
      <pc:sldChg chg="modSp">
        <pc:chgData name="Jun Guo" userId="S::guo.jun1@northeastern.edu::8cb7abf6-7c71-4ac6-9b82-fa8e2c0cbde2" providerId="AD" clId="Web-{84FE5F6E-B1FD-4F9F-A6F0-CE1CBDF61667}" dt="2021-08-17T02:03:28.404" v="13" actId="20577"/>
        <pc:sldMkLst>
          <pc:docMk/>
          <pc:sldMk cId="2185709782" sldId="265"/>
        </pc:sldMkLst>
        <pc:spChg chg="mod">
          <ac:chgData name="Jun Guo" userId="S::guo.jun1@northeastern.edu::8cb7abf6-7c71-4ac6-9b82-fa8e2c0cbde2" providerId="AD" clId="Web-{84FE5F6E-B1FD-4F9F-A6F0-CE1CBDF61667}" dt="2021-08-17T02:03:28.404" v="13" actId="20577"/>
          <ac:spMkLst>
            <pc:docMk/>
            <pc:sldMk cId="2185709782" sldId="265"/>
            <ac:spMk id="2" creationId="{57E434F2-05B7-4222-98D5-FC052FC5410B}"/>
          </ac:spMkLst>
        </pc:spChg>
      </pc:sldChg>
    </pc:docChg>
  </pc:docChgLst>
  <pc:docChgLst>
    <pc:chgData name="Chenlu Huang" userId="S::huang.chenl@northeastern.edu::c4c19071-b3bc-42d7-a358-d4851f036fc2" providerId="AD" clId="Web-{196A3BCE-EA00-432D-A276-D2C32BA75A85}"/>
    <pc:docChg chg="addSld delSld modSld sldOrd">
      <pc:chgData name="Chenlu Huang" userId="S::huang.chenl@northeastern.edu::c4c19071-b3bc-42d7-a358-d4851f036fc2" providerId="AD" clId="Web-{196A3BCE-EA00-432D-A276-D2C32BA75A85}" dt="2021-08-15T11:11:03.871" v="886"/>
      <pc:docMkLst>
        <pc:docMk/>
      </pc:docMkLst>
      <pc:sldChg chg="addSp delSp modSp mod setBg addAnim">
        <pc:chgData name="Chenlu Huang" userId="S::huang.chenl@northeastern.edu::c4c19071-b3bc-42d7-a358-d4851f036fc2" providerId="AD" clId="Web-{196A3BCE-EA00-432D-A276-D2C32BA75A85}" dt="2021-08-15T11:11:03.871" v="886"/>
        <pc:sldMkLst>
          <pc:docMk/>
          <pc:sldMk cId="109857222" sldId="256"/>
        </pc:sldMkLst>
        <pc:spChg chg="mod">
          <ac:chgData name="Chenlu Huang" userId="S::huang.chenl@northeastern.edu::c4c19071-b3bc-42d7-a358-d4851f036fc2" providerId="AD" clId="Web-{196A3BCE-EA00-432D-A276-D2C32BA75A85}" dt="2021-08-15T11:08:18.216" v="871"/>
          <ac:spMkLst>
            <pc:docMk/>
            <pc:sldMk cId="109857222" sldId="256"/>
            <ac:spMk id="2" creationId="{00000000-0000-0000-0000-000000000000}"/>
          </ac:spMkLst>
        </pc:spChg>
        <pc:spChg chg="mod">
          <ac:chgData name="Chenlu Huang" userId="S::huang.chenl@northeastern.edu::c4c19071-b3bc-42d7-a358-d4851f036fc2" providerId="AD" clId="Web-{196A3BCE-EA00-432D-A276-D2C32BA75A85}" dt="2021-08-15T11:08:18.216" v="871"/>
          <ac:spMkLst>
            <pc:docMk/>
            <pc:sldMk cId="109857222" sldId="256"/>
            <ac:spMk id="3" creationId="{00000000-0000-0000-0000-000000000000}"/>
          </ac:spMkLst>
        </pc:spChg>
        <pc:spChg chg="add del mod">
          <ac:chgData name="Chenlu Huang" userId="S::huang.chenl@northeastern.edu::c4c19071-b3bc-42d7-a358-d4851f036fc2" providerId="AD" clId="Web-{196A3BCE-EA00-432D-A276-D2C32BA75A85}" dt="2021-08-15T11:09:08.748" v="877"/>
          <ac:spMkLst>
            <pc:docMk/>
            <pc:sldMk cId="109857222" sldId="256"/>
            <ac:spMk id="6" creationId="{41C525B3-A9C0-4692-B2E7-2C308DFF9E5E}"/>
          </ac:spMkLst>
        </pc:spChg>
        <pc:spChg chg="add del">
          <ac:chgData name="Chenlu Huang" userId="S::huang.chenl@northeastern.edu::c4c19071-b3bc-42d7-a358-d4851f036fc2" providerId="AD" clId="Web-{196A3BCE-EA00-432D-A276-D2C32BA75A85}" dt="2021-08-15T11:08:17.607" v="870"/>
          <ac:spMkLst>
            <pc:docMk/>
            <pc:sldMk cId="109857222" sldId="256"/>
            <ac:spMk id="8" creationId="{84524344-6823-49EA-89D4-E36A82A9FD62}"/>
          </ac:spMkLst>
        </pc:spChg>
        <pc:spChg chg="add del">
          <ac:chgData name="Chenlu Huang" userId="S::huang.chenl@northeastern.edu::c4c19071-b3bc-42d7-a358-d4851f036fc2" providerId="AD" clId="Web-{196A3BCE-EA00-432D-A276-D2C32BA75A85}" dt="2021-08-15T11:11:03.871" v="885"/>
          <ac:spMkLst>
            <pc:docMk/>
            <pc:sldMk cId="109857222" sldId="256"/>
            <ac:spMk id="9" creationId="{C1DD1A8A-57D5-4A81-AD04-532B043C5611}"/>
          </ac:spMkLst>
        </pc:spChg>
        <pc:spChg chg="add del">
          <ac:chgData name="Chenlu Huang" userId="S::huang.chenl@northeastern.edu::c4c19071-b3bc-42d7-a358-d4851f036fc2" providerId="AD" clId="Web-{196A3BCE-EA00-432D-A276-D2C32BA75A85}" dt="2021-08-15T11:11:03.871" v="885"/>
          <ac:spMkLst>
            <pc:docMk/>
            <pc:sldMk cId="109857222" sldId="256"/>
            <ac:spMk id="11" creationId="{007891EC-4501-44ED-A8C8-B11B6DB767AB}"/>
          </ac:spMkLst>
        </pc:spChg>
        <pc:spChg chg="add del mod">
          <ac:chgData name="Chenlu Huang" userId="S::huang.chenl@northeastern.edu::c4c19071-b3bc-42d7-a358-d4851f036fc2" providerId="AD" clId="Web-{196A3BCE-EA00-432D-A276-D2C32BA75A85}" dt="2021-08-15T11:09:38.747" v="882"/>
          <ac:spMkLst>
            <pc:docMk/>
            <pc:sldMk cId="109857222" sldId="256"/>
            <ac:spMk id="16" creationId="{9281A9DC-82A9-48C4-BD6C-759027AF62AD}"/>
          </ac:spMkLst>
        </pc:spChg>
        <pc:spChg chg="add">
          <ac:chgData name="Chenlu Huang" userId="S::huang.chenl@northeastern.edu::c4c19071-b3bc-42d7-a358-d4851f036fc2" providerId="AD" clId="Web-{196A3BCE-EA00-432D-A276-D2C32BA75A85}" dt="2021-08-15T11:11:03.871" v="885"/>
          <ac:spMkLst>
            <pc:docMk/>
            <pc:sldMk cId="109857222" sldId="256"/>
            <ac:spMk id="23" creationId="{C1DD1A8A-57D5-4A81-AD04-532B043C5611}"/>
          </ac:spMkLst>
        </pc:spChg>
        <pc:spChg chg="add">
          <ac:chgData name="Chenlu Huang" userId="S::huang.chenl@northeastern.edu::c4c19071-b3bc-42d7-a358-d4851f036fc2" providerId="AD" clId="Web-{196A3BCE-EA00-432D-A276-D2C32BA75A85}" dt="2021-08-15T11:11:03.871" v="885"/>
          <ac:spMkLst>
            <pc:docMk/>
            <pc:sldMk cId="109857222" sldId="256"/>
            <ac:spMk id="25" creationId="{007891EC-4501-44ED-A8C8-B11B6DB767AB}"/>
          </ac:spMkLst>
        </pc:spChg>
        <pc:grpChg chg="add del">
          <ac:chgData name="Chenlu Huang" userId="S::huang.chenl@northeastern.edu::c4c19071-b3bc-42d7-a358-d4851f036fc2" providerId="AD" clId="Web-{196A3BCE-EA00-432D-A276-D2C32BA75A85}" dt="2021-08-15T11:08:17.607" v="870"/>
          <ac:grpSpMkLst>
            <pc:docMk/>
            <pc:sldMk cId="109857222" sldId="256"/>
            <ac:grpSpMk id="10" creationId="{83F0465A-8953-42AC-8F67-7B9A54E660A2}"/>
          </ac:grpSpMkLst>
        </pc:grpChg>
        <pc:picChg chg="add del mod">
          <ac:chgData name="Chenlu Huang" userId="S::huang.chenl@northeastern.edu::c4c19071-b3bc-42d7-a358-d4851f036fc2" providerId="AD" clId="Web-{196A3BCE-EA00-432D-A276-D2C32BA75A85}" dt="2021-08-15T11:09:08.748" v="877"/>
          <ac:picMkLst>
            <pc:docMk/>
            <pc:sldMk cId="109857222" sldId="256"/>
            <ac:picMk id="4" creationId="{BEEF8D9F-CC02-42FC-A715-92AB9BCFE588}"/>
          </ac:picMkLst>
        </pc:picChg>
        <pc:picChg chg="add del">
          <ac:chgData name="Chenlu Huang" userId="S::huang.chenl@northeastern.edu::c4c19071-b3bc-42d7-a358-d4851f036fc2" providerId="AD" clId="Web-{196A3BCE-EA00-432D-A276-D2C32BA75A85}" dt="2021-08-15T11:08:56.013" v="876"/>
          <ac:picMkLst>
            <pc:docMk/>
            <pc:sldMk cId="109857222" sldId="256"/>
            <ac:picMk id="5" creationId="{B5C530D0-2D61-46AC-A2A8-66EE08DE3AAC}"/>
          </ac:picMkLst>
        </pc:picChg>
        <pc:picChg chg="add del mod">
          <ac:chgData name="Chenlu Huang" userId="S::huang.chenl@northeastern.edu::c4c19071-b3bc-42d7-a358-d4851f036fc2" providerId="AD" clId="Web-{196A3BCE-EA00-432D-A276-D2C32BA75A85}" dt="2021-08-15T11:09:38.747" v="883"/>
          <ac:picMkLst>
            <pc:docMk/>
            <pc:sldMk cId="109857222" sldId="256"/>
            <ac:picMk id="15" creationId="{E154C6CA-395E-439B-984C-65D513D78F91}"/>
          </ac:picMkLst>
        </pc:picChg>
        <pc:picChg chg="add mod ord">
          <ac:chgData name="Chenlu Huang" userId="S::huang.chenl@northeastern.edu::c4c19071-b3bc-42d7-a358-d4851f036fc2" providerId="AD" clId="Web-{196A3BCE-EA00-432D-A276-D2C32BA75A85}" dt="2021-08-15T11:11:03.871" v="885"/>
          <ac:picMkLst>
            <pc:docMk/>
            <pc:sldMk cId="109857222" sldId="256"/>
            <ac:picMk id="18" creationId="{8BE8666D-2837-4A0A-BE8A-ACD2EA97CCA0}"/>
          </ac:picMkLst>
        </pc:picChg>
      </pc:sldChg>
      <pc:sldChg chg="addSp modSp mod ord setBg setClrOvrMap">
        <pc:chgData name="Chenlu Huang" userId="S::huang.chenl@northeastern.edu::c4c19071-b3bc-42d7-a358-d4851f036fc2" providerId="AD" clId="Web-{196A3BCE-EA00-432D-A276-D2C32BA75A85}" dt="2021-08-15T11:06:32.028" v="868" actId="20577"/>
        <pc:sldMkLst>
          <pc:docMk/>
          <pc:sldMk cId="1297111799" sldId="267"/>
        </pc:sldMkLst>
        <pc:spChg chg="mod">
          <ac:chgData name="Chenlu Huang" userId="S::huang.chenl@northeastern.edu::c4c19071-b3bc-42d7-a358-d4851f036fc2" providerId="AD" clId="Web-{196A3BCE-EA00-432D-A276-D2C32BA75A85}" dt="2021-08-15T11:06:25.012" v="865"/>
          <ac:spMkLst>
            <pc:docMk/>
            <pc:sldMk cId="1297111799" sldId="267"/>
            <ac:spMk id="2" creationId="{19EA8F30-2804-4B0D-80A8-E55C0195D90F}"/>
          </ac:spMkLst>
        </pc:spChg>
        <pc:spChg chg="mod">
          <ac:chgData name="Chenlu Huang" userId="S::huang.chenl@northeastern.edu::c4c19071-b3bc-42d7-a358-d4851f036fc2" providerId="AD" clId="Web-{196A3BCE-EA00-432D-A276-D2C32BA75A85}" dt="2021-08-15T11:06:32.028" v="868" actId="20577"/>
          <ac:spMkLst>
            <pc:docMk/>
            <pc:sldMk cId="1297111799" sldId="267"/>
            <ac:spMk id="3" creationId="{4D952605-D5E1-422A-AC7A-8054EB89BF1B}"/>
          </ac:spMkLst>
        </pc:spChg>
        <pc:spChg chg="add">
          <ac:chgData name="Chenlu Huang" userId="S::huang.chenl@northeastern.edu::c4c19071-b3bc-42d7-a358-d4851f036fc2" providerId="AD" clId="Web-{196A3BCE-EA00-432D-A276-D2C32BA75A85}" dt="2021-08-15T11:06:25.012" v="865"/>
          <ac:spMkLst>
            <pc:docMk/>
            <pc:sldMk cId="1297111799" sldId="267"/>
            <ac:spMk id="8" creationId="{DFF2AC85-FAA0-4844-813F-83C04D7382E2}"/>
          </ac:spMkLst>
        </pc:spChg>
        <pc:spChg chg="add">
          <ac:chgData name="Chenlu Huang" userId="S::huang.chenl@northeastern.edu::c4c19071-b3bc-42d7-a358-d4851f036fc2" providerId="AD" clId="Web-{196A3BCE-EA00-432D-A276-D2C32BA75A85}" dt="2021-08-15T11:06:25.012" v="865"/>
          <ac:spMkLst>
            <pc:docMk/>
            <pc:sldMk cId="1297111799" sldId="267"/>
            <ac:spMk id="10" creationId="{89CC0F1E-BAA2-47B1-8F83-7ECB9FD9E009}"/>
          </ac:spMkLst>
        </pc:spChg>
      </pc:sldChg>
      <pc:sldChg chg="modSp new del">
        <pc:chgData name="Chenlu Huang" userId="S::huang.chenl@northeastern.edu::c4c19071-b3bc-42d7-a358-d4851f036fc2" providerId="AD" clId="Web-{196A3BCE-EA00-432D-A276-D2C32BA75A85}" dt="2021-08-15T09:32:05.882" v="259"/>
        <pc:sldMkLst>
          <pc:docMk/>
          <pc:sldMk cId="681293052" sldId="286"/>
        </pc:sldMkLst>
        <pc:spChg chg="mod">
          <ac:chgData name="Chenlu Huang" userId="S::huang.chenl@northeastern.edu::c4c19071-b3bc-42d7-a358-d4851f036fc2" providerId="AD" clId="Web-{196A3BCE-EA00-432D-A276-D2C32BA75A85}" dt="2021-08-15T09:15:13.166" v="6" actId="20577"/>
          <ac:spMkLst>
            <pc:docMk/>
            <pc:sldMk cId="681293052" sldId="286"/>
            <ac:spMk id="2" creationId="{44A4B968-C1C4-4AE7-958E-006EC188439C}"/>
          </ac:spMkLst>
        </pc:spChg>
      </pc:sldChg>
      <pc:sldChg chg="addSp modSp new mod setBg modNotes">
        <pc:chgData name="Chenlu Huang" userId="S::huang.chenl@northeastern.edu::c4c19071-b3bc-42d7-a358-d4851f036fc2" providerId="AD" clId="Web-{196A3BCE-EA00-432D-A276-D2C32BA75A85}" dt="2021-08-15T10:58:11.872" v="833"/>
        <pc:sldMkLst>
          <pc:docMk/>
          <pc:sldMk cId="692904291" sldId="287"/>
        </pc:sldMkLst>
        <pc:spChg chg="mod">
          <ac:chgData name="Chenlu Huang" userId="S::huang.chenl@northeastern.edu::c4c19071-b3bc-42d7-a358-d4851f036fc2" providerId="AD" clId="Web-{196A3BCE-EA00-432D-A276-D2C32BA75A85}" dt="2021-08-15T10:58:11.872" v="833"/>
          <ac:spMkLst>
            <pc:docMk/>
            <pc:sldMk cId="692904291" sldId="287"/>
            <ac:spMk id="2" creationId="{F81B2113-6001-4F77-8748-072061C32DE7}"/>
          </ac:spMkLst>
        </pc:spChg>
        <pc:spChg chg="mod">
          <ac:chgData name="Chenlu Huang" userId="S::huang.chenl@northeastern.edu::c4c19071-b3bc-42d7-a358-d4851f036fc2" providerId="AD" clId="Web-{196A3BCE-EA00-432D-A276-D2C32BA75A85}" dt="2021-08-15T10:58:11.872" v="833"/>
          <ac:spMkLst>
            <pc:docMk/>
            <pc:sldMk cId="692904291" sldId="287"/>
            <ac:spMk id="3" creationId="{3D0F68B5-318A-4A04-9365-BDF0CC37FF42}"/>
          </ac:spMkLst>
        </pc:spChg>
        <pc:spChg chg="add">
          <ac:chgData name="Chenlu Huang" userId="S::huang.chenl@northeastern.edu::c4c19071-b3bc-42d7-a358-d4851f036fc2" providerId="AD" clId="Web-{196A3BCE-EA00-432D-A276-D2C32BA75A85}" dt="2021-08-15T10:58:11.872" v="833"/>
          <ac:spMkLst>
            <pc:docMk/>
            <pc:sldMk cId="692904291" sldId="287"/>
            <ac:spMk id="8" creationId="{7264F718-7FAC-4056-9FA9-A603EC682FE7}"/>
          </ac:spMkLst>
        </pc:spChg>
        <pc:spChg chg="add">
          <ac:chgData name="Chenlu Huang" userId="S::huang.chenl@northeastern.edu::c4c19071-b3bc-42d7-a358-d4851f036fc2" providerId="AD" clId="Web-{196A3BCE-EA00-432D-A276-D2C32BA75A85}" dt="2021-08-15T10:58:11.872" v="833"/>
          <ac:spMkLst>
            <pc:docMk/>
            <pc:sldMk cId="692904291" sldId="287"/>
            <ac:spMk id="10" creationId="{F74639F7-E3C7-4165-A83E-6386A86BA1DA}"/>
          </ac:spMkLst>
        </pc:spChg>
        <pc:spChg chg="add">
          <ac:chgData name="Chenlu Huang" userId="S::huang.chenl@northeastern.edu::c4c19071-b3bc-42d7-a358-d4851f036fc2" providerId="AD" clId="Web-{196A3BCE-EA00-432D-A276-D2C32BA75A85}" dt="2021-08-15T10:58:11.872" v="833"/>
          <ac:spMkLst>
            <pc:docMk/>
            <pc:sldMk cId="692904291" sldId="287"/>
            <ac:spMk id="12" creationId="{8B3AF0F1-707A-463E-B5EE-33C63A40CFC9}"/>
          </ac:spMkLst>
        </pc:spChg>
      </pc:sldChg>
      <pc:sldChg chg="addSp delSp modSp new del mod setBg">
        <pc:chgData name="Chenlu Huang" userId="S::huang.chenl@northeastern.edu::c4c19071-b3bc-42d7-a358-d4851f036fc2" providerId="AD" clId="Web-{196A3BCE-EA00-432D-A276-D2C32BA75A85}" dt="2021-08-15T10:38:52.067" v="664"/>
        <pc:sldMkLst>
          <pc:docMk/>
          <pc:sldMk cId="237934472" sldId="288"/>
        </pc:sldMkLst>
        <pc:spChg chg="del">
          <ac:chgData name="Chenlu Huang" userId="S::huang.chenl@northeastern.edu::c4c19071-b3bc-42d7-a358-d4851f036fc2" providerId="AD" clId="Web-{196A3BCE-EA00-432D-A276-D2C32BA75A85}" dt="2021-08-15T09:51:52.683" v="339"/>
          <ac:spMkLst>
            <pc:docMk/>
            <pc:sldMk cId="237934472" sldId="288"/>
            <ac:spMk id="2" creationId="{CC01BBF1-4528-4EF6-A732-23ADB29B2564}"/>
          </ac:spMkLst>
        </pc:spChg>
        <pc:spChg chg="del">
          <ac:chgData name="Chenlu Huang" userId="S::huang.chenl@northeastern.edu::c4c19071-b3bc-42d7-a358-d4851f036fc2" providerId="AD" clId="Web-{196A3BCE-EA00-432D-A276-D2C32BA75A85}" dt="2021-08-15T09:51:48.511" v="337"/>
          <ac:spMkLst>
            <pc:docMk/>
            <pc:sldMk cId="237934472" sldId="288"/>
            <ac:spMk id="3" creationId="{61CDC350-9DCF-4DCF-BC98-F9EEB55EF855}"/>
          </ac:spMkLst>
        </pc:spChg>
        <pc:spChg chg="add mod ord">
          <ac:chgData name="Chenlu Huang" userId="S::huang.chenl@northeastern.edu::c4c19071-b3bc-42d7-a358-d4851f036fc2" providerId="AD" clId="Web-{196A3BCE-EA00-432D-A276-D2C32BA75A85}" dt="2021-08-15T09:56:54.163" v="371"/>
          <ac:spMkLst>
            <pc:docMk/>
            <pc:sldMk cId="237934472" sldId="288"/>
            <ac:spMk id="9" creationId="{AC504198-99F2-4F3B-90E7-934EB61842C9}"/>
          </ac:spMkLst>
        </pc:spChg>
        <pc:spChg chg="add del">
          <ac:chgData name="Chenlu Huang" userId="S::huang.chenl@northeastern.edu::c4c19071-b3bc-42d7-a358-d4851f036fc2" providerId="AD" clId="Web-{196A3BCE-EA00-432D-A276-D2C32BA75A85}" dt="2021-08-15T09:56:54.163" v="371"/>
          <ac:spMkLst>
            <pc:docMk/>
            <pc:sldMk cId="237934472" sldId="288"/>
            <ac:spMk id="12" creationId="{746E2A38-ACC8-44E6-85E2-A79CBAF15174}"/>
          </ac:spMkLst>
        </pc:spChg>
        <pc:spChg chg="add del">
          <ac:chgData name="Chenlu Huang" userId="S::huang.chenl@northeastern.edu::c4c19071-b3bc-42d7-a358-d4851f036fc2" providerId="AD" clId="Web-{196A3BCE-EA00-432D-A276-D2C32BA75A85}" dt="2021-08-15T09:56:34.351" v="366"/>
          <ac:spMkLst>
            <pc:docMk/>
            <pc:sldMk cId="237934472" sldId="288"/>
            <ac:spMk id="14" creationId="{A7AE9375-4664-4DB2-922D-2782A6E439AC}"/>
          </ac:spMkLst>
        </pc:spChg>
        <pc:spChg chg="add del">
          <ac:chgData name="Chenlu Huang" userId="S::huang.chenl@northeastern.edu::c4c19071-b3bc-42d7-a358-d4851f036fc2" providerId="AD" clId="Web-{196A3BCE-EA00-432D-A276-D2C32BA75A85}" dt="2021-08-15T09:56:34.351" v="366"/>
          <ac:spMkLst>
            <pc:docMk/>
            <pc:sldMk cId="237934472" sldId="288"/>
            <ac:spMk id="16" creationId="{80B30ED8-273E-4C07-8568-2FE5CC5C483D}"/>
          </ac:spMkLst>
        </pc:spChg>
        <pc:spChg chg="add del">
          <ac:chgData name="Chenlu Huang" userId="S::huang.chenl@northeastern.edu::c4c19071-b3bc-42d7-a358-d4851f036fc2" providerId="AD" clId="Web-{196A3BCE-EA00-432D-A276-D2C32BA75A85}" dt="2021-08-15T09:56:25.445" v="364"/>
          <ac:spMkLst>
            <pc:docMk/>
            <pc:sldMk cId="237934472" sldId="288"/>
            <ac:spMk id="17" creationId="{C4E4288A-DFC8-40A2-90E5-70E851A933AD}"/>
          </ac:spMkLst>
        </pc:spChg>
        <pc:spChg chg="add del">
          <ac:chgData name="Chenlu Huang" userId="S::huang.chenl@northeastern.edu::c4c19071-b3bc-42d7-a358-d4851f036fc2" providerId="AD" clId="Web-{196A3BCE-EA00-432D-A276-D2C32BA75A85}" dt="2021-08-15T09:56:49.023" v="368"/>
          <ac:spMkLst>
            <pc:docMk/>
            <pc:sldMk cId="237934472" sldId="288"/>
            <ac:spMk id="18" creationId="{2172A0AC-3DCE-4672-BCAF-28FEF91F6020}"/>
          </ac:spMkLst>
        </pc:spChg>
        <pc:spChg chg="add del">
          <ac:chgData name="Chenlu Huang" userId="S::huang.chenl@northeastern.edu::c4c19071-b3bc-42d7-a358-d4851f036fc2" providerId="AD" clId="Web-{196A3BCE-EA00-432D-A276-D2C32BA75A85}" dt="2021-08-15T09:56:49.023" v="368"/>
          <ac:spMkLst>
            <pc:docMk/>
            <pc:sldMk cId="237934472" sldId="288"/>
            <ac:spMk id="20" creationId="{AE6F1C77-EDC9-4C5F-8C1C-62DD46BDA3C3}"/>
          </ac:spMkLst>
        </pc:spChg>
        <pc:spChg chg="add del">
          <ac:chgData name="Chenlu Huang" userId="S::huang.chenl@northeastern.edu::c4c19071-b3bc-42d7-a358-d4851f036fc2" providerId="AD" clId="Web-{196A3BCE-EA00-432D-A276-D2C32BA75A85}" dt="2021-08-15T09:56:34.351" v="366"/>
          <ac:spMkLst>
            <pc:docMk/>
            <pc:sldMk cId="237934472" sldId="288"/>
            <ac:spMk id="21" creationId="{C87417AF-190E-4D6E-AFA6-7D3E84B0B430}"/>
          </ac:spMkLst>
        </pc:spChg>
        <pc:spChg chg="add del">
          <ac:chgData name="Chenlu Huang" userId="S::huang.chenl@northeastern.edu::c4c19071-b3bc-42d7-a358-d4851f036fc2" providerId="AD" clId="Web-{196A3BCE-EA00-432D-A276-D2C32BA75A85}" dt="2021-08-15T09:56:54.163" v="370"/>
          <ac:spMkLst>
            <pc:docMk/>
            <pc:sldMk cId="237934472" sldId="288"/>
            <ac:spMk id="22" creationId="{C4E4288A-DFC8-40A2-90E5-70E851A933AD}"/>
          </ac:spMkLst>
        </pc:spChg>
        <pc:spChg chg="add del">
          <ac:chgData name="Chenlu Huang" userId="S::huang.chenl@northeastern.edu::c4c19071-b3bc-42d7-a358-d4851f036fc2" providerId="AD" clId="Web-{196A3BCE-EA00-432D-A276-D2C32BA75A85}" dt="2021-08-15T09:56:25.445" v="364"/>
          <ac:spMkLst>
            <pc:docMk/>
            <pc:sldMk cId="237934472" sldId="288"/>
            <ac:spMk id="23" creationId="{BD2BFF02-DF78-4F07-B176-52514E13127D}"/>
          </ac:spMkLst>
        </pc:spChg>
        <pc:spChg chg="add del">
          <ac:chgData name="Chenlu Huang" userId="S::huang.chenl@northeastern.edu::c4c19071-b3bc-42d7-a358-d4851f036fc2" providerId="AD" clId="Web-{196A3BCE-EA00-432D-A276-D2C32BA75A85}" dt="2021-08-15T09:56:25.445" v="364"/>
          <ac:spMkLst>
            <pc:docMk/>
            <pc:sldMk cId="237934472" sldId="288"/>
            <ac:spMk id="25" creationId="{0DB06EAB-7D8C-403A-86C5-B5FD79A13650}"/>
          </ac:spMkLst>
        </pc:spChg>
        <pc:spChg chg="add">
          <ac:chgData name="Chenlu Huang" userId="S::huang.chenl@northeastern.edu::c4c19071-b3bc-42d7-a358-d4851f036fc2" providerId="AD" clId="Web-{196A3BCE-EA00-432D-A276-D2C32BA75A85}" dt="2021-08-15T09:56:54.163" v="371"/>
          <ac:spMkLst>
            <pc:docMk/>
            <pc:sldMk cId="237934472" sldId="288"/>
            <ac:spMk id="26" creationId="{A8BD91EF-3594-440C-A2CB-1C7B073389C6}"/>
          </ac:spMkLst>
        </pc:spChg>
        <pc:spChg chg="add del">
          <ac:chgData name="Chenlu Huang" userId="S::huang.chenl@northeastern.edu::c4c19071-b3bc-42d7-a358-d4851f036fc2" providerId="AD" clId="Web-{196A3BCE-EA00-432D-A276-D2C32BA75A85}" dt="2021-08-15T09:56:54.163" v="370"/>
          <ac:spMkLst>
            <pc:docMk/>
            <pc:sldMk cId="237934472" sldId="288"/>
            <ac:spMk id="28" creationId="{BD2BFF02-DF78-4F07-B176-52514E13127D}"/>
          </ac:spMkLst>
        </pc:spChg>
        <pc:spChg chg="add del">
          <ac:chgData name="Chenlu Huang" userId="S::huang.chenl@northeastern.edu::c4c19071-b3bc-42d7-a358-d4851f036fc2" providerId="AD" clId="Web-{196A3BCE-EA00-432D-A276-D2C32BA75A85}" dt="2021-08-15T09:56:54.163" v="370"/>
          <ac:spMkLst>
            <pc:docMk/>
            <pc:sldMk cId="237934472" sldId="288"/>
            <ac:spMk id="29" creationId="{0DB06EAB-7D8C-403A-86C5-B5FD79A13650}"/>
          </ac:spMkLst>
        </pc:spChg>
        <pc:grpChg chg="add del">
          <ac:chgData name="Chenlu Huang" userId="S::huang.chenl@northeastern.edu::c4c19071-b3bc-42d7-a358-d4851f036fc2" providerId="AD" clId="Web-{196A3BCE-EA00-432D-A276-D2C32BA75A85}" dt="2021-08-15T09:56:25.445" v="364"/>
          <ac:grpSpMkLst>
            <pc:docMk/>
            <pc:sldMk cId="237934472" sldId="288"/>
            <ac:grpSpMk id="19" creationId="{B63C2D82-D4FA-4A37-BB01-1E7B21E4FF20}"/>
          </ac:grpSpMkLst>
        </pc:grpChg>
        <pc:grpChg chg="add del">
          <ac:chgData name="Chenlu Huang" userId="S::huang.chenl@northeastern.edu::c4c19071-b3bc-42d7-a358-d4851f036fc2" providerId="AD" clId="Web-{196A3BCE-EA00-432D-A276-D2C32BA75A85}" dt="2021-08-15T09:56:54.163" v="370"/>
          <ac:grpSpMkLst>
            <pc:docMk/>
            <pc:sldMk cId="237934472" sldId="288"/>
            <ac:grpSpMk id="24" creationId="{B63C2D82-D4FA-4A37-BB01-1E7B21E4FF20}"/>
          </ac:grpSpMkLst>
        </pc:grpChg>
        <pc:picChg chg="add del mod ord">
          <ac:chgData name="Chenlu Huang" userId="S::huang.chenl@northeastern.edu::c4c19071-b3bc-42d7-a358-d4851f036fc2" providerId="AD" clId="Web-{196A3BCE-EA00-432D-A276-D2C32BA75A85}" dt="2021-08-15T10:38:50.426" v="663"/>
          <ac:picMkLst>
            <pc:docMk/>
            <pc:sldMk cId="237934472" sldId="288"/>
            <ac:picMk id="4" creationId="{77D29C12-2D7E-4B6E-B508-28E82D17CF31}"/>
          </ac:picMkLst>
        </pc:picChg>
        <pc:picChg chg="add del mod ord">
          <ac:chgData name="Chenlu Huang" userId="S::huang.chenl@northeastern.edu::c4c19071-b3bc-42d7-a358-d4851f036fc2" providerId="AD" clId="Web-{196A3BCE-EA00-432D-A276-D2C32BA75A85}" dt="2021-08-15T09:57:03.695" v="372"/>
          <ac:picMkLst>
            <pc:docMk/>
            <pc:sldMk cId="237934472" sldId="288"/>
            <ac:picMk id="5" creationId="{4E6F1279-AECA-44D3-B628-EEABBC12DB89}"/>
          </ac:picMkLst>
        </pc:picChg>
        <pc:cxnChg chg="add del">
          <ac:chgData name="Chenlu Huang" userId="S::huang.chenl@northeastern.edu::c4c19071-b3bc-42d7-a358-d4851f036fc2" providerId="AD" clId="Web-{196A3BCE-EA00-432D-A276-D2C32BA75A85}" dt="2021-08-15T09:56:34.351" v="366"/>
          <ac:cxnSpMkLst>
            <pc:docMk/>
            <pc:sldMk cId="237934472" sldId="288"/>
            <ac:cxnSpMk id="15" creationId="{EE504C98-6397-41C1-A8D8-2D9C4ED307E0}"/>
          </ac:cxnSpMkLst>
        </pc:cxnChg>
      </pc:sldChg>
      <pc:sldChg chg="addSp delSp modSp add mod replId setBg setClrOvrMap">
        <pc:chgData name="Chenlu Huang" userId="S::huang.chenl@northeastern.edu::c4c19071-b3bc-42d7-a358-d4851f036fc2" providerId="AD" clId="Web-{196A3BCE-EA00-432D-A276-D2C32BA75A85}" dt="2021-08-15T10:55:34.390" v="804"/>
        <pc:sldMkLst>
          <pc:docMk/>
          <pc:sldMk cId="3175214767" sldId="289"/>
        </pc:sldMkLst>
        <pc:spChg chg="mod">
          <ac:chgData name="Chenlu Huang" userId="S::huang.chenl@northeastern.edu::c4c19071-b3bc-42d7-a358-d4851f036fc2" providerId="AD" clId="Web-{196A3BCE-EA00-432D-A276-D2C32BA75A85}" dt="2021-08-15T10:55:34.390" v="804"/>
          <ac:spMkLst>
            <pc:docMk/>
            <pc:sldMk cId="3175214767" sldId="289"/>
            <ac:spMk id="2" creationId="{CA3C26EF-F836-4F4A-AF99-B769612CAD30}"/>
          </ac:spMkLst>
        </pc:spChg>
        <pc:spChg chg="add del mod">
          <ac:chgData name="Chenlu Huang" userId="S::huang.chenl@northeastern.edu::c4c19071-b3bc-42d7-a358-d4851f036fc2" providerId="AD" clId="Web-{196A3BCE-EA00-432D-A276-D2C32BA75A85}" dt="2021-08-15T09:46:26.912" v="317"/>
          <ac:spMkLst>
            <pc:docMk/>
            <pc:sldMk cId="3175214767" sldId="289"/>
            <ac:spMk id="3" creationId="{29C242F5-E454-4E56-A8CD-4BBAA72792E9}"/>
          </ac:spMkLst>
        </pc:spChg>
        <pc:spChg chg="add del mod">
          <ac:chgData name="Chenlu Huang" userId="S::huang.chenl@northeastern.edu::c4c19071-b3bc-42d7-a358-d4851f036fc2" providerId="AD" clId="Web-{196A3BCE-EA00-432D-A276-D2C32BA75A85}" dt="2021-08-15T09:46:35.381" v="322"/>
          <ac:spMkLst>
            <pc:docMk/>
            <pc:sldMk cId="3175214767" sldId="289"/>
            <ac:spMk id="6" creationId="{639E79C3-B7B1-4AE0-A54C-94C873B33CD5}"/>
          </ac:spMkLst>
        </pc:spChg>
        <pc:spChg chg="add del mod">
          <ac:chgData name="Chenlu Huang" userId="S::huang.chenl@northeastern.edu::c4c19071-b3bc-42d7-a358-d4851f036fc2" providerId="AD" clId="Web-{196A3BCE-EA00-432D-A276-D2C32BA75A85}" dt="2021-08-15T09:47:15.303" v="332"/>
          <ac:spMkLst>
            <pc:docMk/>
            <pc:sldMk cId="3175214767" sldId="289"/>
            <ac:spMk id="8" creationId="{6FAE8765-2F13-4633-905D-8C01A0C26D74}"/>
          </ac:spMkLst>
        </pc:spChg>
        <pc:spChg chg="add del mod">
          <ac:chgData name="Chenlu Huang" userId="S::huang.chenl@northeastern.edu::c4c19071-b3bc-42d7-a358-d4851f036fc2" providerId="AD" clId="Web-{196A3BCE-EA00-432D-A276-D2C32BA75A85}" dt="2021-08-15T09:47:12.022" v="331"/>
          <ac:spMkLst>
            <pc:docMk/>
            <pc:sldMk cId="3175214767" sldId="289"/>
            <ac:spMk id="9" creationId="{587DFB3D-5FC2-49C8-AEB2-5955074276F2}"/>
          </ac:spMkLst>
        </pc:spChg>
        <pc:spChg chg="del">
          <ac:chgData name="Chenlu Huang" userId="S::huang.chenl@northeastern.edu::c4c19071-b3bc-42d7-a358-d4851f036fc2" providerId="AD" clId="Web-{196A3BCE-EA00-432D-A276-D2C32BA75A85}" dt="2021-08-15T09:46:30.631" v="318"/>
          <ac:spMkLst>
            <pc:docMk/>
            <pc:sldMk cId="3175214767" sldId="289"/>
            <ac:spMk id="17" creationId="{DE5EAFCF-6442-4324-BE46-287B9C099F6B}"/>
          </ac:spMkLst>
        </pc:spChg>
        <pc:spChg chg="del">
          <ac:chgData name="Chenlu Huang" userId="S::huang.chenl@northeastern.edu::c4c19071-b3bc-42d7-a358-d4851f036fc2" providerId="AD" clId="Web-{196A3BCE-EA00-432D-A276-D2C32BA75A85}" dt="2021-08-15T09:47:40.209" v="335"/>
          <ac:spMkLst>
            <pc:docMk/>
            <pc:sldMk cId="3175214767" sldId="289"/>
            <ac:spMk id="51" creationId="{33CD251C-A887-4D2F-925B-FC097198538B}"/>
          </ac:spMkLst>
        </pc:spChg>
        <pc:spChg chg="del">
          <ac:chgData name="Chenlu Huang" userId="S::huang.chenl@northeastern.edu::c4c19071-b3bc-42d7-a358-d4851f036fc2" providerId="AD" clId="Web-{196A3BCE-EA00-432D-A276-D2C32BA75A85}" dt="2021-08-15T09:47:40.209" v="335"/>
          <ac:spMkLst>
            <pc:docMk/>
            <pc:sldMk cId="3175214767" sldId="289"/>
            <ac:spMk id="53" creationId="{B19D093C-27FB-4032-B282-42C4563F257C}"/>
          </ac:spMkLst>
        </pc:spChg>
        <pc:spChg chg="add del">
          <ac:chgData name="Chenlu Huang" userId="S::huang.chenl@northeastern.edu::c4c19071-b3bc-42d7-a358-d4851f036fc2" providerId="AD" clId="Web-{196A3BCE-EA00-432D-A276-D2C32BA75A85}" dt="2021-08-15T09:52:21.964" v="347"/>
          <ac:spMkLst>
            <pc:docMk/>
            <pc:sldMk cId="3175214767" sldId="289"/>
            <ac:spMk id="62" creationId="{7CA0DAA6-33B8-4A25-810D-2F4D816FB40E}"/>
          </ac:spMkLst>
        </pc:spChg>
        <pc:spChg chg="add del">
          <ac:chgData name="Chenlu Huang" userId="S::huang.chenl@northeastern.edu::c4c19071-b3bc-42d7-a358-d4851f036fc2" providerId="AD" clId="Web-{196A3BCE-EA00-432D-A276-D2C32BA75A85}" dt="2021-08-15T10:55:34.390" v="804"/>
          <ac:spMkLst>
            <pc:docMk/>
            <pc:sldMk cId="3175214767" sldId="289"/>
            <ac:spMk id="64" creationId="{16F9E488-0718-4E1E-9D12-26779F606252}"/>
          </ac:spMkLst>
        </pc:spChg>
        <pc:spChg chg="add del">
          <ac:chgData name="Chenlu Huang" userId="S::huang.chenl@northeastern.edu::c4c19071-b3bc-42d7-a358-d4851f036fc2" providerId="AD" clId="Web-{196A3BCE-EA00-432D-A276-D2C32BA75A85}" dt="2021-08-15T10:55:34.390" v="804"/>
          <ac:spMkLst>
            <pc:docMk/>
            <pc:sldMk cId="3175214767" sldId="289"/>
            <ac:spMk id="65" creationId="{09BE6F6B-19BD-443C-8FB0-FA45F13F9535}"/>
          </ac:spMkLst>
        </pc:spChg>
        <pc:spChg chg="add del">
          <ac:chgData name="Chenlu Huang" userId="S::huang.chenl@northeastern.edu::c4c19071-b3bc-42d7-a358-d4851f036fc2" providerId="AD" clId="Web-{196A3BCE-EA00-432D-A276-D2C32BA75A85}" dt="2021-08-15T09:52:21.964" v="346"/>
          <ac:spMkLst>
            <pc:docMk/>
            <pc:sldMk cId="3175214767" sldId="289"/>
            <ac:spMk id="67" creationId="{DA3C47C2-33A2-44B2-BEAB-FEB679075C24}"/>
          </ac:spMkLst>
        </pc:spChg>
        <pc:spChg chg="add del">
          <ac:chgData name="Chenlu Huang" userId="S::huang.chenl@northeastern.edu::c4c19071-b3bc-42d7-a358-d4851f036fc2" providerId="AD" clId="Web-{196A3BCE-EA00-432D-A276-D2C32BA75A85}" dt="2021-08-15T09:52:21.964" v="346"/>
          <ac:spMkLst>
            <pc:docMk/>
            <pc:sldMk cId="3175214767" sldId="289"/>
            <ac:spMk id="69" creationId="{AD182BA8-54AD-4D9F-8264-B0FA8BB47D7C}"/>
          </ac:spMkLst>
        </pc:spChg>
        <pc:spChg chg="add del">
          <ac:chgData name="Chenlu Huang" userId="S::huang.chenl@northeastern.edu::c4c19071-b3bc-42d7-a358-d4851f036fc2" providerId="AD" clId="Web-{196A3BCE-EA00-432D-A276-D2C32BA75A85}" dt="2021-08-15T09:52:21.964" v="346"/>
          <ac:spMkLst>
            <pc:docMk/>
            <pc:sldMk cId="3175214767" sldId="289"/>
            <ac:spMk id="71" creationId="{4ED83379-0499-45E1-AB78-6AA230F96442}"/>
          </ac:spMkLst>
        </pc:spChg>
        <pc:spChg chg="add">
          <ac:chgData name="Chenlu Huang" userId="S::huang.chenl@northeastern.edu::c4c19071-b3bc-42d7-a358-d4851f036fc2" providerId="AD" clId="Web-{196A3BCE-EA00-432D-A276-D2C32BA75A85}" dt="2021-08-15T10:55:34.390" v="804"/>
          <ac:spMkLst>
            <pc:docMk/>
            <pc:sldMk cId="3175214767" sldId="289"/>
            <ac:spMk id="79" creationId="{58153EC8-8E01-4D70-B575-24ABD35A1125}"/>
          </ac:spMkLst>
        </pc:spChg>
        <pc:grpChg chg="del">
          <ac:chgData name="Chenlu Huang" userId="S::huang.chenl@northeastern.edu::c4c19071-b3bc-42d7-a358-d4851f036fc2" providerId="AD" clId="Web-{196A3BCE-EA00-432D-A276-D2C32BA75A85}" dt="2021-08-15T09:47:40.209" v="335"/>
          <ac:grpSpMkLst>
            <pc:docMk/>
            <pc:sldMk cId="3175214767" sldId="289"/>
            <ac:grpSpMk id="55" creationId="{35EE815E-1BD3-4777-B652-6D98825BF66B}"/>
          </ac:grpSpMkLst>
        </pc:grpChg>
        <pc:grpChg chg="add del">
          <ac:chgData name="Chenlu Huang" userId="S::huang.chenl@northeastern.edu::c4c19071-b3bc-42d7-a358-d4851f036fc2" providerId="AD" clId="Web-{196A3BCE-EA00-432D-A276-D2C32BA75A85}" dt="2021-08-15T10:55:34.390" v="804"/>
          <ac:grpSpMkLst>
            <pc:docMk/>
            <pc:sldMk cId="3175214767" sldId="289"/>
            <ac:grpSpMk id="66" creationId="{92AAE609-C327-4952-BB48-254E9015AD81}"/>
          </ac:grpSpMkLst>
        </pc:grpChg>
        <pc:graphicFrameChg chg="add del mod ord modGraphic">
          <ac:chgData name="Chenlu Huang" userId="S::huang.chenl@northeastern.edu::c4c19071-b3bc-42d7-a358-d4851f036fc2" providerId="AD" clId="Web-{196A3BCE-EA00-432D-A276-D2C32BA75A85}" dt="2021-08-15T09:47:07.881" v="327"/>
          <ac:graphicFrameMkLst>
            <pc:docMk/>
            <pc:sldMk cId="3175214767" sldId="289"/>
            <ac:graphicFrameMk id="5" creationId="{64620B1A-12A8-4D50-BBD2-320CCC05B70D}"/>
          </ac:graphicFrameMkLst>
        </pc:graphicFrameChg>
        <pc:picChg chg="del">
          <ac:chgData name="Chenlu Huang" userId="S::huang.chenl@northeastern.edu::c4c19071-b3bc-42d7-a358-d4851f036fc2" providerId="AD" clId="Web-{196A3BCE-EA00-432D-A276-D2C32BA75A85}" dt="2021-08-15T09:31:25.584" v="250"/>
          <ac:picMkLst>
            <pc:docMk/>
            <pc:sldMk cId="3175214767" sldId="289"/>
            <ac:picMk id="4" creationId="{199C423C-FBD5-4254-8ADD-BE0DF3157AE2}"/>
          </ac:picMkLst>
        </pc:picChg>
        <pc:picChg chg="add del mod">
          <ac:chgData name="Chenlu Huang" userId="S::huang.chenl@northeastern.edu::c4c19071-b3bc-42d7-a358-d4851f036fc2" providerId="AD" clId="Web-{196A3BCE-EA00-432D-A276-D2C32BA75A85}" dt="2021-08-15T09:51:45.792" v="336"/>
          <ac:picMkLst>
            <pc:docMk/>
            <pc:sldMk cId="3175214767" sldId="289"/>
            <ac:picMk id="10" creationId="{AC6D8966-E071-48A6-963C-09813BECDAF0}"/>
          </ac:picMkLst>
        </pc:picChg>
        <pc:picChg chg="add">
          <ac:chgData name="Chenlu Huang" userId="S::huang.chenl@northeastern.edu::c4c19071-b3bc-42d7-a358-d4851f036fc2" providerId="AD" clId="Web-{196A3BCE-EA00-432D-A276-D2C32BA75A85}" dt="2021-08-15T10:55:34.390" v="804"/>
          <ac:picMkLst>
            <pc:docMk/>
            <pc:sldMk cId="3175214767" sldId="289"/>
            <ac:picMk id="75" creationId="{AAB46B2A-88C2-47E4-9EEA-E3F3892FBCA5}"/>
          </ac:picMkLst>
        </pc:picChg>
      </pc:sldChg>
      <pc:sldChg chg="addSp delSp modSp add mod replId setClrOvrMap">
        <pc:chgData name="Chenlu Huang" userId="S::huang.chenl@northeastern.edu::c4c19071-b3bc-42d7-a358-d4851f036fc2" providerId="AD" clId="Web-{196A3BCE-EA00-432D-A276-D2C32BA75A85}" dt="2021-08-15T10:49:26.231" v="781"/>
        <pc:sldMkLst>
          <pc:docMk/>
          <pc:sldMk cId="191739737" sldId="290"/>
        </pc:sldMkLst>
        <pc:spChg chg="mod">
          <ac:chgData name="Chenlu Huang" userId="S::huang.chenl@northeastern.edu::c4c19071-b3bc-42d7-a358-d4851f036fc2" providerId="AD" clId="Web-{196A3BCE-EA00-432D-A276-D2C32BA75A85}" dt="2021-08-15T10:49:26.231" v="781"/>
          <ac:spMkLst>
            <pc:docMk/>
            <pc:sldMk cId="191739737" sldId="290"/>
            <ac:spMk id="2" creationId="{CA3C26EF-F836-4F4A-AF99-B769612CAD30}"/>
          </ac:spMkLst>
        </pc:spChg>
        <pc:spChg chg="add">
          <ac:chgData name="Chenlu Huang" userId="S::huang.chenl@northeastern.edu::c4c19071-b3bc-42d7-a358-d4851f036fc2" providerId="AD" clId="Web-{196A3BCE-EA00-432D-A276-D2C32BA75A85}" dt="2021-08-15T10:49:26.231" v="781"/>
          <ac:spMkLst>
            <pc:docMk/>
            <pc:sldMk cId="191739737" sldId="290"/>
            <ac:spMk id="6" creationId="{16F9E488-0718-4E1E-9D12-26779F606252}"/>
          </ac:spMkLst>
        </pc:spChg>
        <pc:spChg chg="add">
          <ac:chgData name="Chenlu Huang" userId="S::huang.chenl@northeastern.edu::c4c19071-b3bc-42d7-a358-d4851f036fc2" providerId="AD" clId="Web-{196A3BCE-EA00-432D-A276-D2C32BA75A85}" dt="2021-08-15T10:49:26.231" v="781"/>
          <ac:spMkLst>
            <pc:docMk/>
            <pc:sldMk cId="191739737" sldId="290"/>
            <ac:spMk id="7" creationId="{CE708407-D01D-4E57-8998-FF799DBC3788}"/>
          </ac:spMkLst>
        </pc:spChg>
        <pc:spChg chg="add del">
          <ac:chgData name="Chenlu Huang" userId="S::huang.chenl@northeastern.edu::c4c19071-b3bc-42d7-a358-d4851f036fc2" providerId="AD" clId="Web-{196A3BCE-EA00-432D-A276-D2C32BA75A85}" dt="2021-08-15T09:55:48.680" v="361"/>
          <ac:spMkLst>
            <pc:docMk/>
            <pc:sldMk cId="191739737" sldId="290"/>
            <ac:spMk id="9" creationId="{A7AE9375-4664-4DB2-922D-2782A6E439AC}"/>
          </ac:spMkLst>
        </pc:spChg>
        <pc:spChg chg="del">
          <ac:chgData name="Chenlu Huang" userId="S::huang.chenl@northeastern.edu::c4c19071-b3bc-42d7-a358-d4851f036fc2" providerId="AD" clId="Web-{196A3BCE-EA00-432D-A276-D2C32BA75A85}" dt="2021-08-15T09:35:27.670" v="289"/>
          <ac:spMkLst>
            <pc:docMk/>
            <pc:sldMk cId="191739737" sldId="290"/>
            <ac:spMk id="17" creationId="{DE5EAFCF-6442-4324-BE46-287B9C099F6B}"/>
          </ac:spMkLst>
        </pc:spChg>
        <pc:spChg chg="del">
          <ac:chgData name="Chenlu Huang" userId="S::huang.chenl@northeastern.edu::c4c19071-b3bc-42d7-a358-d4851f036fc2" providerId="AD" clId="Web-{196A3BCE-EA00-432D-A276-D2C32BA75A85}" dt="2021-08-15T09:52:50.838" v="348"/>
          <ac:spMkLst>
            <pc:docMk/>
            <pc:sldMk cId="191739737" sldId="290"/>
            <ac:spMk id="51" creationId="{33CD251C-A887-4D2F-925B-FC097198538B}"/>
          </ac:spMkLst>
        </pc:spChg>
        <pc:spChg chg="del">
          <ac:chgData name="Chenlu Huang" userId="S::huang.chenl@northeastern.edu::c4c19071-b3bc-42d7-a358-d4851f036fc2" providerId="AD" clId="Web-{196A3BCE-EA00-432D-A276-D2C32BA75A85}" dt="2021-08-15T09:52:50.838" v="348"/>
          <ac:spMkLst>
            <pc:docMk/>
            <pc:sldMk cId="191739737" sldId="290"/>
            <ac:spMk id="53" creationId="{B19D093C-27FB-4032-B282-42C4563F257C}"/>
          </ac:spMkLst>
        </pc:spChg>
        <pc:grpChg chg="add">
          <ac:chgData name="Chenlu Huang" userId="S::huang.chenl@northeastern.edu::c4c19071-b3bc-42d7-a358-d4851f036fc2" providerId="AD" clId="Web-{196A3BCE-EA00-432D-A276-D2C32BA75A85}" dt="2021-08-15T10:49:26.231" v="781"/>
          <ac:grpSpMkLst>
            <pc:docMk/>
            <pc:sldMk cId="191739737" sldId="290"/>
            <ac:grpSpMk id="8" creationId="{7F963B07-5C9E-478C-A53E-B6F5B4A78933}"/>
          </ac:grpSpMkLst>
        </pc:grpChg>
        <pc:grpChg chg="del">
          <ac:chgData name="Chenlu Huang" userId="S::huang.chenl@northeastern.edu::c4c19071-b3bc-42d7-a358-d4851f036fc2" providerId="AD" clId="Web-{196A3BCE-EA00-432D-A276-D2C32BA75A85}" dt="2021-08-15T09:52:50.838" v="348"/>
          <ac:grpSpMkLst>
            <pc:docMk/>
            <pc:sldMk cId="191739737" sldId="290"/>
            <ac:grpSpMk id="55" creationId="{35EE815E-1BD3-4777-B652-6D98825BF66B}"/>
          </ac:grpSpMkLst>
        </pc:grpChg>
        <pc:graphicFrameChg chg="add mod ord modGraphic">
          <ac:chgData name="Chenlu Huang" userId="S::huang.chenl@northeastern.edu::c4c19071-b3bc-42d7-a358-d4851f036fc2" providerId="AD" clId="Web-{196A3BCE-EA00-432D-A276-D2C32BA75A85}" dt="2021-08-15T10:49:26.231" v="781"/>
          <ac:graphicFrameMkLst>
            <pc:docMk/>
            <pc:sldMk cId="191739737" sldId="290"/>
            <ac:graphicFrameMk id="4" creationId="{877E043B-32C6-47A8-81C2-62F2AC374C22}"/>
          </ac:graphicFrameMkLst>
        </pc:graphicFrameChg>
        <pc:cxnChg chg="add del">
          <ac:chgData name="Chenlu Huang" userId="S::huang.chenl@northeastern.edu::c4c19071-b3bc-42d7-a358-d4851f036fc2" providerId="AD" clId="Web-{196A3BCE-EA00-432D-A276-D2C32BA75A85}" dt="2021-08-15T09:55:48.680" v="361"/>
          <ac:cxnSpMkLst>
            <pc:docMk/>
            <pc:sldMk cId="191739737" sldId="290"/>
            <ac:cxnSpMk id="11" creationId="{EE504C98-6397-41C1-A8D8-2D9C4ED307E0}"/>
          </ac:cxnSpMkLst>
        </pc:cxnChg>
        <pc:cxnChg chg="add del">
          <ac:chgData name="Chenlu Huang" userId="S::huang.chenl@northeastern.edu::c4c19071-b3bc-42d7-a358-d4851f036fc2" providerId="AD" clId="Web-{196A3BCE-EA00-432D-A276-D2C32BA75A85}" dt="2021-08-15T09:55:48.680" v="361"/>
          <ac:cxnSpMkLst>
            <pc:docMk/>
            <pc:sldMk cId="191739737" sldId="290"/>
            <ac:cxnSpMk id="13" creationId="{17C2F6CE-0CF2-4DDD-85F5-96799A328F15}"/>
          </ac:cxnSpMkLst>
        </pc:cxnChg>
      </pc:sldChg>
      <pc:sldChg chg="addSp delSp modSp new mod setBg setClrOvrMap modNotes">
        <pc:chgData name="Chenlu Huang" userId="S::huang.chenl@northeastern.edu::c4c19071-b3bc-42d7-a358-d4851f036fc2" providerId="AD" clId="Web-{196A3BCE-EA00-432D-A276-D2C32BA75A85}" dt="2021-08-15T10:49:10.622" v="780" actId="20577"/>
        <pc:sldMkLst>
          <pc:docMk/>
          <pc:sldMk cId="1846625066" sldId="291"/>
        </pc:sldMkLst>
        <pc:spChg chg="mod">
          <ac:chgData name="Chenlu Huang" userId="S::huang.chenl@northeastern.edu::c4c19071-b3bc-42d7-a358-d4851f036fc2" providerId="AD" clId="Web-{196A3BCE-EA00-432D-A276-D2C32BA75A85}" dt="2021-08-15T10:49:10.622" v="780" actId="20577"/>
          <ac:spMkLst>
            <pc:docMk/>
            <pc:sldMk cId="1846625066" sldId="291"/>
            <ac:spMk id="2" creationId="{944B5BED-2F9B-47DE-9683-AC005294D60C}"/>
          </ac:spMkLst>
        </pc:spChg>
        <pc:spChg chg="del">
          <ac:chgData name="Chenlu Huang" userId="S::huang.chenl@northeastern.edu::c4c19071-b3bc-42d7-a358-d4851f036fc2" providerId="AD" clId="Web-{196A3BCE-EA00-432D-A276-D2C32BA75A85}" dt="2021-08-15T09:54:36.134" v="351"/>
          <ac:spMkLst>
            <pc:docMk/>
            <pc:sldMk cId="1846625066" sldId="291"/>
            <ac:spMk id="3" creationId="{004CDAC9-C5E7-423C-83CA-ED2BF6F3B690}"/>
          </ac:spMkLst>
        </pc:spChg>
        <pc:graphicFrameChg chg="add mod ord modGraphic">
          <ac:chgData name="Chenlu Huang" userId="S::huang.chenl@northeastern.edu::c4c19071-b3bc-42d7-a358-d4851f036fc2" providerId="AD" clId="Web-{196A3BCE-EA00-432D-A276-D2C32BA75A85}" dt="2021-08-15T10:35:50.755" v="618"/>
          <ac:graphicFrameMkLst>
            <pc:docMk/>
            <pc:sldMk cId="1846625066" sldId="291"/>
            <ac:graphicFrameMk id="5" creationId="{06596C02-140B-48DC-BECC-EAC499F8F665}"/>
          </ac:graphicFrameMkLst>
        </pc:graphicFrameChg>
        <pc:picChg chg="add mod">
          <ac:chgData name="Chenlu Huang" userId="S::huang.chenl@northeastern.edu::c4c19071-b3bc-42d7-a358-d4851f036fc2" providerId="AD" clId="Web-{196A3BCE-EA00-432D-A276-D2C32BA75A85}" dt="2021-08-15T10:35:09.505" v="616" actId="1076"/>
          <ac:picMkLst>
            <pc:docMk/>
            <pc:sldMk cId="1846625066" sldId="291"/>
            <ac:picMk id="6" creationId="{F899AD58-DB93-446C-9CD9-1B13BEC3F0E3}"/>
          </ac:picMkLst>
        </pc:picChg>
      </pc:sldChg>
      <pc:sldChg chg="addSp delSp modSp new mod setBg addAnim delAnim setClrOvrMap">
        <pc:chgData name="Chenlu Huang" userId="S::huang.chenl@northeastern.edu::c4c19071-b3bc-42d7-a358-d4851f036fc2" providerId="AD" clId="Web-{196A3BCE-EA00-432D-A276-D2C32BA75A85}" dt="2021-08-15T10:52:52.681" v="803"/>
        <pc:sldMkLst>
          <pc:docMk/>
          <pc:sldMk cId="2642286784" sldId="292"/>
        </pc:sldMkLst>
        <pc:spChg chg="mod ord">
          <ac:chgData name="Chenlu Huang" userId="S::huang.chenl@northeastern.edu::c4c19071-b3bc-42d7-a358-d4851f036fc2" providerId="AD" clId="Web-{196A3BCE-EA00-432D-A276-D2C32BA75A85}" dt="2021-08-15T10:52:52.681" v="803"/>
          <ac:spMkLst>
            <pc:docMk/>
            <pc:sldMk cId="2642286784" sldId="292"/>
            <ac:spMk id="2" creationId="{63E28959-F97E-470F-93F6-71C15DE8D0B6}"/>
          </ac:spMkLst>
        </pc:spChg>
        <pc:spChg chg="del">
          <ac:chgData name="Chenlu Huang" userId="S::huang.chenl@northeastern.edu::c4c19071-b3bc-42d7-a358-d4851f036fc2" providerId="AD" clId="Web-{196A3BCE-EA00-432D-A276-D2C32BA75A85}" dt="2021-08-15T09:57:08.601" v="374"/>
          <ac:spMkLst>
            <pc:docMk/>
            <pc:sldMk cId="2642286784" sldId="292"/>
            <ac:spMk id="3" creationId="{97D385EA-99E9-456B-AF8C-06EEE2133325}"/>
          </ac:spMkLst>
        </pc:spChg>
        <pc:spChg chg="add del">
          <ac:chgData name="Chenlu Huang" userId="S::huang.chenl@northeastern.edu::c4c19071-b3bc-42d7-a358-d4851f036fc2" providerId="AD" clId="Web-{196A3BCE-EA00-432D-A276-D2C32BA75A85}" dt="2021-08-15T10:39:21.301" v="670"/>
          <ac:spMkLst>
            <pc:docMk/>
            <pc:sldMk cId="2642286784" sldId="292"/>
            <ac:spMk id="7" creationId="{746E2A38-ACC8-44E6-85E2-A79CBAF15174}"/>
          </ac:spMkLst>
        </pc:spChg>
        <pc:spChg chg="add del">
          <ac:chgData name="Chenlu Huang" userId="S::huang.chenl@northeastern.edu::c4c19071-b3bc-42d7-a358-d4851f036fc2" providerId="AD" clId="Web-{196A3BCE-EA00-432D-A276-D2C32BA75A85}" dt="2021-08-15T10:39:21.301" v="670"/>
          <ac:spMkLst>
            <pc:docMk/>
            <pc:sldMk cId="2642286784" sldId="292"/>
            <ac:spMk id="8" creationId="{06DBA70B-5B3E-4671-BEB2-FD1501E8BC76}"/>
          </ac:spMkLst>
        </pc:spChg>
        <pc:spChg chg="add del">
          <ac:chgData name="Chenlu Huang" userId="S::huang.chenl@northeastern.edu::c4c19071-b3bc-42d7-a358-d4851f036fc2" providerId="AD" clId="Web-{196A3BCE-EA00-432D-A276-D2C32BA75A85}" dt="2021-08-15T10:39:18.989" v="668"/>
          <ac:spMkLst>
            <pc:docMk/>
            <pc:sldMk cId="2642286784" sldId="292"/>
            <ac:spMk id="9" creationId="{7FA4AC3D-F560-4B28-ABF6-FAF4C9B0DDAB}"/>
          </ac:spMkLst>
        </pc:spChg>
        <pc:spChg chg="add del">
          <ac:chgData name="Chenlu Huang" userId="S::huang.chenl@northeastern.edu::c4c19071-b3bc-42d7-a358-d4851f036fc2" providerId="AD" clId="Web-{196A3BCE-EA00-432D-A276-D2C32BA75A85}" dt="2021-08-15T10:48:14.716" v="773"/>
          <ac:spMkLst>
            <pc:docMk/>
            <pc:sldMk cId="2642286784" sldId="292"/>
            <ac:spMk id="10" creationId="{C4E4288A-DFC8-40A2-90E5-70E851A933AD}"/>
          </ac:spMkLst>
        </pc:spChg>
        <pc:spChg chg="add del">
          <ac:chgData name="Chenlu Huang" userId="S::huang.chenl@northeastern.edu::c4c19071-b3bc-42d7-a358-d4851f036fc2" providerId="AD" clId="Web-{196A3BCE-EA00-432D-A276-D2C32BA75A85}" dt="2021-08-15T10:39:18.989" v="668"/>
          <ac:spMkLst>
            <pc:docMk/>
            <pc:sldMk cId="2642286784" sldId="292"/>
            <ac:spMk id="12" creationId="{5A0118C5-4F8D-4CF4-BADD-53FEACC6C42A}"/>
          </ac:spMkLst>
        </pc:spChg>
        <pc:spChg chg="add del">
          <ac:chgData name="Chenlu Huang" userId="S::huang.chenl@northeastern.edu::c4c19071-b3bc-42d7-a358-d4851f036fc2" providerId="AD" clId="Web-{196A3BCE-EA00-432D-A276-D2C32BA75A85}" dt="2021-08-15T10:48:14.716" v="773"/>
          <ac:spMkLst>
            <pc:docMk/>
            <pc:sldMk cId="2642286784" sldId="292"/>
            <ac:spMk id="13" creationId="{BD2BFF02-DF78-4F07-B176-52514E13127D}"/>
          </ac:spMkLst>
        </pc:spChg>
        <pc:spChg chg="add del mod">
          <ac:chgData name="Chenlu Huang" userId="S::huang.chenl@northeastern.edu::c4c19071-b3bc-42d7-a358-d4851f036fc2" providerId="AD" clId="Web-{196A3BCE-EA00-432D-A276-D2C32BA75A85}" dt="2021-08-15T10:48:23.232" v="775"/>
          <ac:spMkLst>
            <pc:docMk/>
            <pc:sldMk cId="2642286784" sldId="292"/>
            <ac:spMk id="17" creationId="{2081DBC2-B96B-437E-9DE1-4B876C4517B6}"/>
          </ac:spMkLst>
        </pc:spChg>
        <pc:spChg chg="add del">
          <ac:chgData name="Chenlu Huang" userId="S::huang.chenl@northeastern.edu::c4c19071-b3bc-42d7-a358-d4851f036fc2" providerId="AD" clId="Web-{196A3BCE-EA00-432D-A276-D2C32BA75A85}" dt="2021-08-15T10:48:14.716" v="773"/>
          <ac:spMkLst>
            <pc:docMk/>
            <pc:sldMk cId="2642286784" sldId="292"/>
            <ac:spMk id="20" creationId="{0DB06EAB-7D8C-403A-86C5-B5FD79A13650}"/>
          </ac:spMkLst>
        </pc:spChg>
        <pc:spChg chg="add del">
          <ac:chgData name="Chenlu Huang" userId="S::huang.chenl@northeastern.edu::c4c19071-b3bc-42d7-a358-d4851f036fc2" providerId="AD" clId="Web-{196A3BCE-EA00-432D-A276-D2C32BA75A85}" dt="2021-08-15T10:39:18.989" v="668"/>
          <ac:spMkLst>
            <pc:docMk/>
            <pc:sldMk cId="2642286784" sldId="292"/>
            <ac:spMk id="22" creationId="{EAED1919-54A1-41C9-B30B-A3FF3F58E38B}"/>
          </ac:spMkLst>
        </pc:spChg>
        <pc:spChg chg="add del">
          <ac:chgData name="Chenlu Huang" userId="S::huang.chenl@northeastern.edu::c4c19071-b3bc-42d7-a358-d4851f036fc2" providerId="AD" clId="Web-{196A3BCE-EA00-432D-A276-D2C32BA75A85}" dt="2021-08-15T10:48:54.028" v="778"/>
          <ac:spMkLst>
            <pc:docMk/>
            <pc:sldMk cId="2642286784" sldId="292"/>
            <ac:spMk id="25" creationId="{A7AE9375-4664-4DB2-922D-2782A6E439AC}"/>
          </ac:spMkLst>
        </pc:spChg>
        <pc:spChg chg="add del">
          <ac:chgData name="Chenlu Huang" userId="S::huang.chenl@northeastern.edu::c4c19071-b3bc-42d7-a358-d4851f036fc2" providerId="AD" clId="Web-{196A3BCE-EA00-432D-A276-D2C32BA75A85}" dt="2021-08-15T10:39:18.989" v="668"/>
          <ac:spMkLst>
            <pc:docMk/>
            <pc:sldMk cId="2642286784" sldId="292"/>
            <ac:spMk id="28" creationId="{FFFEB18F-F81F-4CED-BE64-EB888A77C3B8}"/>
          </ac:spMkLst>
        </pc:spChg>
        <pc:spChg chg="add del">
          <ac:chgData name="Chenlu Huang" userId="S::huang.chenl@northeastern.edu::c4c19071-b3bc-42d7-a358-d4851f036fc2" providerId="AD" clId="Web-{196A3BCE-EA00-432D-A276-D2C32BA75A85}" dt="2021-08-15T10:48:54.028" v="778"/>
          <ac:spMkLst>
            <pc:docMk/>
            <pc:sldMk cId="2642286784" sldId="292"/>
            <ac:spMk id="29" creationId="{C87417AF-190E-4D6E-AFA6-7D3E84B0B430}"/>
          </ac:spMkLst>
        </pc:spChg>
        <pc:spChg chg="add del">
          <ac:chgData name="Chenlu Huang" userId="S::huang.chenl@northeastern.edu::c4c19071-b3bc-42d7-a358-d4851f036fc2" providerId="AD" clId="Web-{196A3BCE-EA00-432D-A276-D2C32BA75A85}" dt="2021-08-15T10:48:54.028" v="778"/>
          <ac:spMkLst>
            <pc:docMk/>
            <pc:sldMk cId="2642286784" sldId="292"/>
            <ac:spMk id="31" creationId="{80B30ED8-273E-4C07-8568-2FE5CC5C483D}"/>
          </ac:spMkLst>
        </pc:spChg>
        <pc:spChg chg="add del">
          <ac:chgData name="Chenlu Huang" userId="S::huang.chenl@northeastern.edu::c4c19071-b3bc-42d7-a358-d4851f036fc2" providerId="AD" clId="Web-{196A3BCE-EA00-432D-A276-D2C32BA75A85}" dt="2021-08-15T10:49:41.793" v="782"/>
          <ac:spMkLst>
            <pc:docMk/>
            <pc:sldMk cId="2642286784" sldId="292"/>
            <ac:spMk id="36" creationId="{823AC064-BC96-4F32-8AE1-B2FD38754823}"/>
          </ac:spMkLst>
        </pc:spChg>
        <pc:spChg chg="add del">
          <ac:chgData name="Chenlu Huang" userId="S::huang.chenl@northeastern.edu::c4c19071-b3bc-42d7-a358-d4851f036fc2" providerId="AD" clId="Web-{196A3BCE-EA00-432D-A276-D2C32BA75A85}" dt="2021-08-15T10:50:42.370" v="786"/>
          <ac:spMkLst>
            <pc:docMk/>
            <pc:sldMk cId="2642286784" sldId="292"/>
            <ac:spMk id="45" creationId="{B0354608-2C0B-45C8-8C8B-8E3ED2EF58E4}"/>
          </ac:spMkLst>
        </pc:spChg>
        <pc:spChg chg="add del">
          <ac:chgData name="Chenlu Huang" userId="S::huang.chenl@northeastern.edu::c4c19071-b3bc-42d7-a358-d4851f036fc2" providerId="AD" clId="Web-{196A3BCE-EA00-432D-A276-D2C32BA75A85}" dt="2021-08-15T10:50:42.370" v="786"/>
          <ac:spMkLst>
            <pc:docMk/>
            <pc:sldMk cId="2642286784" sldId="292"/>
            <ac:spMk id="47" creationId="{A69EB637-CEDE-43AD-8B65-DDD63C08FB34}"/>
          </ac:spMkLst>
        </pc:spChg>
        <pc:spChg chg="add del">
          <ac:chgData name="Chenlu Huang" userId="S::huang.chenl@northeastern.edu::c4c19071-b3bc-42d7-a358-d4851f036fc2" providerId="AD" clId="Web-{196A3BCE-EA00-432D-A276-D2C32BA75A85}" dt="2021-08-15T10:50:42.370" v="786"/>
          <ac:spMkLst>
            <pc:docMk/>
            <pc:sldMk cId="2642286784" sldId="292"/>
            <ac:spMk id="49" creationId="{B0FAED46-1BF7-48DB-980D-571CD2A30DC4}"/>
          </ac:spMkLst>
        </pc:spChg>
        <pc:spChg chg="add del">
          <ac:chgData name="Chenlu Huang" userId="S::huang.chenl@northeastern.edu::c4c19071-b3bc-42d7-a358-d4851f036fc2" providerId="AD" clId="Web-{196A3BCE-EA00-432D-A276-D2C32BA75A85}" dt="2021-08-15T10:52:14.869" v="796"/>
          <ac:spMkLst>
            <pc:docMk/>
            <pc:sldMk cId="2642286784" sldId="292"/>
            <ac:spMk id="54" creationId="{3A930249-8242-4E2B-AF17-C01826488321}"/>
          </ac:spMkLst>
        </pc:spChg>
        <pc:spChg chg="add del">
          <ac:chgData name="Chenlu Huang" userId="S::huang.chenl@northeastern.edu::c4c19071-b3bc-42d7-a358-d4851f036fc2" providerId="AD" clId="Web-{196A3BCE-EA00-432D-A276-D2C32BA75A85}" dt="2021-08-15T10:52:14.869" v="796"/>
          <ac:spMkLst>
            <pc:docMk/>
            <pc:sldMk cId="2642286784" sldId="292"/>
            <ac:spMk id="56" creationId="{A5BDD999-C5E1-4B3E-A710-768673819165}"/>
          </ac:spMkLst>
        </pc:spChg>
        <pc:spChg chg="add del">
          <ac:chgData name="Chenlu Huang" userId="S::huang.chenl@northeastern.edu::c4c19071-b3bc-42d7-a358-d4851f036fc2" providerId="AD" clId="Web-{196A3BCE-EA00-432D-A276-D2C32BA75A85}" dt="2021-08-15T10:51:54.260" v="793"/>
          <ac:spMkLst>
            <pc:docMk/>
            <pc:sldMk cId="2642286784" sldId="292"/>
            <ac:spMk id="58" creationId="{2A0E4E09-FC02-4ADC-951A-3FFA90B6FE39}"/>
          </ac:spMkLst>
        </pc:spChg>
        <pc:spChg chg="add del">
          <ac:chgData name="Chenlu Huang" userId="S::huang.chenl@northeastern.edu::c4c19071-b3bc-42d7-a358-d4851f036fc2" providerId="AD" clId="Web-{196A3BCE-EA00-432D-A276-D2C32BA75A85}" dt="2021-08-15T10:51:54.260" v="793"/>
          <ac:spMkLst>
            <pc:docMk/>
            <pc:sldMk cId="2642286784" sldId="292"/>
            <ac:spMk id="59" creationId="{9453FF84-60C1-4EA8-B49B-1B8C2D0C589F}"/>
          </ac:spMkLst>
        </pc:spChg>
        <pc:spChg chg="add del">
          <ac:chgData name="Chenlu Huang" userId="S::huang.chenl@northeastern.edu::c4c19071-b3bc-42d7-a358-d4851f036fc2" providerId="AD" clId="Web-{196A3BCE-EA00-432D-A276-D2C32BA75A85}" dt="2021-08-15T10:52:14.854" v="795"/>
          <ac:spMkLst>
            <pc:docMk/>
            <pc:sldMk cId="2642286784" sldId="292"/>
            <ac:spMk id="60" creationId="{E30408B7-02B2-4EC4-8EE8-B53E74642A86}"/>
          </ac:spMkLst>
        </pc:spChg>
        <pc:spChg chg="add del">
          <ac:chgData name="Chenlu Huang" userId="S::huang.chenl@northeastern.edu::c4c19071-b3bc-42d7-a358-d4851f036fc2" providerId="AD" clId="Web-{196A3BCE-EA00-432D-A276-D2C32BA75A85}" dt="2021-08-15T10:51:41.823" v="791"/>
          <ac:spMkLst>
            <pc:docMk/>
            <pc:sldMk cId="2642286784" sldId="292"/>
            <ac:spMk id="61" creationId="{B4D3D850-2041-4B7C-AED9-54DA385B14F7}"/>
          </ac:spMkLst>
        </pc:spChg>
        <pc:spChg chg="add del">
          <ac:chgData name="Chenlu Huang" userId="S::huang.chenl@northeastern.edu::c4c19071-b3bc-42d7-a358-d4851f036fc2" providerId="AD" clId="Web-{196A3BCE-EA00-432D-A276-D2C32BA75A85}" dt="2021-08-15T10:52:14.854" v="795"/>
          <ac:spMkLst>
            <pc:docMk/>
            <pc:sldMk cId="2642286784" sldId="292"/>
            <ac:spMk id="62" creationId="{FC117A00-E1E3-4C50-9444-14FB2BC778DD}"/>
          </ac:spMkLst>
        </pc:spChg>
        <pc:spChg chg="add del">
          <ac:chgData name="Chenlu Huang" userId="S::huang.chenl@northeastern.edu::c4c19071-b3bc-42d7-a358-d4851f036fc2" providerId="AD" clId="Web-{196A3BCE-EA00-432D-A276-D2C32BA75A85}" dt="2021-08-15T10:51:41.823" v="791"/>
          <ac:spMkLst>
            <pc:docMk/>
            <pc:sldMk cId="2642286784" sldId="292"/>
            <ac:spMk id="63" creationId="{B497CCB5-5FC2-473C-AFCC-2430CEF1DF71}"/>
          </ac:spMkLst>
        </pc:spChg>
        <pc:spChg chg="add del">
          <ac:chgData name="Chenlu Huang" userId="S::huang.chenl@northeastern.edu::c4c19071-b3bc-42d7-a358-d4851f036fc2" providerId="AD" clId="Web-{196A3BCE-EA00-432D-A276-D2C32BA75A85}" dt="2021-08-15T10:51:41.823" v="791"/>
          <ac:spMkLst>
            <pc:docMk/>
            <pc:sldMk cId="2642286784" sldId="292"/>
            <ac:spMk id="65" creationId="{599C8C75-BFDF-44E7-A028-EEB5EDD58817}"/>
          </ac:spMkLst>
        </pc:spChg>
        <pc:spChg chg="add del">
          <ac:chgData name="Chenlu Huang" userId="S::huang.chenl@northeastern.edu::c4c19071-b3bc-42d7-a358-d4851f036fc2" providerId="AD" clId="Web-{196A3BCE-EA00-432D-A276-D2C32BA75A85}" dt="2021-08-15T10:52:52.681" v="803"/>
          <ac:spMkLst>
            <pc:docMk/>
            <pc:sldMk cId="2642286784" sldId="292"/>
            <ac:spMk id="66" creationId="{A29398BB-6F62-472B-88B2-8D942FEBFB20}"/>
          </ac:spMkLst>
        </pc:spChg>
        <pc:spChg chg="add del">
          <ac:chgData name="Chenlu Huang" userId="S::huang.chenl@northeastern.edu::c4c19071-b3bc-42d7-a358-d4851f036fc2" providerId="AD" clId="Web-{196A3BCE-EA00-432D-A276-D2C32BA75A85}" dt="2021-08-15T10:52:52.681" v="803"/>
          <ac:spMkLst>
            <pc:docMk/>
            <pc:sldMk cId="2642286784" sldId="292"/>
            <ac:spMk id="67" creationId="{01F1CEA4-5DA0-41E1-A743-4F227AE62B67}"/>
          </ac:spMkLst>
        </pc:spChg>
        <pc:spChg chg="add del">
          <ac:chgData name="Chenlu Huang" userId="S::huang.chenl@northeastern.edu::c4c19071-b3bc-42d7-a358-d4851f036fc2" providerId="AD" clId="Web-{196A3BCE-EA00-432D-A276-D2C32BA75A85}" dt="2021-08-15T10:52:52.681" v="803"/>
          <ac:spMkLst>
            <pc:docMk/>
            <pc:sldMk cId="2642286784" sldId="292"/>
            <ac:spMk id="69" creationId="{07D1A722-B699-4DA0-B7AC-F06CC81AD5F2}"/>
          </ac:spMkLst>
        </pc:spChg>
        <pc:spChg chg="add">
          <ac:chgData name="Chenlu Huang" userId="S::huang.chenl@northeastern.edu::c4c19071-b3bc-42d7-a358-d4851f036fc2" providerId="AD" clId="Web-{196A3BCE-EA00-432D-A276-D2C32BA75A85}" dt="2021-08-15T10:52:52.681" v="803"/>
          <ac:spMkLst>
            <pc:docMk/>
            <pc:sldMk cId="2642286784" sldId="292"/>
            <ac:spMk id="73" creationId="{823AC064-BC96-4F32-8AE1-B2FD38754823}"/>
          </ac:spMkLst>
        </pc:spChg>
        <pc:spChg chg="add del">
          <ac:chgData name="Chenlu Huang" userId="S::huang.chenl@northeastern.edu::c4c19071-b3bc-42d7-a358-d4851f036fc2" providerId="AD" clId="Web-{196A3BCE-EA00-432D-A276-D2C32BA75A85}" dt="2021-08-15T10:52:52.666" v="802"/>
          <ac:spMkLst>
            <pc:docMk/>
            <pc:sldMk cId="2642286784" sldId="292"/>
            <ac:spMk id="76" creationId="{B4D3D850-2041-4B7C-AED9-54DA385B14F7}"/>
          </ac:spMkLst>
        </pc:spChg>
        <pc:spChg chg="add del">
          <ac:chgData name="Chenlu Huang" userId="S::huang.chenl@northeastern.edu::c4c19071-b3bc-42d7-a358-d4851f036fc2" providerId="AD" clId="Web-{196A3BCE-EA00-432D-A276-D2C32BA75A85}" dt="2021-08-15T10:52:52.666" v="802"/>
          <ac:spMkLst>
            <pc:docMk/>
            <pc:sldMk cId="2642286784" sldId="292"/>
            <ac:spMk id="78" creationId="{B497CCB5-5FC2-473C-AFCC-2430CEF1DF71}"/>
          </ac:spMkLst>
        </pc:spChg>
        <pc:spChg chg="add del">
          <ac:chgData name="Chenlu Huang" userId="S::huang.chenl@northeastern.edu::c4c19071-b3bc-42d7-a358-d4851f036fc2" providerId="AD" clId="Web-{196A3BCE-EA00-432D-A276-D2C32BA75A85}" dt="2021-08-15T10:52:52.666" v="802"/>
          <ac:spMkLst>
            <pc:docMk/>
            <pc:sldMk cId="2642286784" sldId="292"/>
            <ac:spMk id="80" creationId="{599C8C75-BFDF-44E7-A028-EEB5EDD58817}"/>
          </ac:spMkLst>
        </pc:spChg>
        <pc:grpChg chg="add del">
          <ac:chgData name="Chenlu Huang" userId="S::huang.chenl@northeastern.edu::c4c19071-b3bc-42d7-a358-d4851f036fc2" providerId="AD" clId="Web-{196A3BCE-EA00-432D-A276-D2C32BA75A85}" dt="2021-08-15T10:48:14.716" v="773"/>
          <ac:grpSpMkLst>
            <pc:docMk/>
            <pc:sldMk cId="2642286784" sldId="292"/>
            <ac:grpSpMk id="11" creationId="{B63C2D82-D4FA-4A37-BB01-1E7B21E4FF20}"/>
          </ac:grpSpMkLst>
        </pc:grpChg>
        <pc:grpChg chg="add del">
          <ac:chgData name="Chenlu Huang" userId="S::huang.chenl@northeastern.edu::c4c19071-b3bc-42d7-a358-d4851f036fc2" providerId="AD" clId="Web-{196A3BCE-EA00-432D-A276-D2C32BA75A85}" dt="2021-08-15T10:39:18.989" v="668"/>
          <ac:grpSpMkLst>
            <pc:docMk/>
            <pc:sldMk cId="2642286784" sldId="292"/>
            <ac:grpSpMk id="14" creationId="{00C7DD97-49DC-4BFD-951D-CFF51B976DE9}"/>
          </ac:grpSpMkLst>
        </pc:grpChg>
        <pc:grpChg chg="add del">
          <ac:chgData name="Chenlu Huang" userId="S::huang.chenl@northeastern.edu::c4c19071-b3bc-42d7-a358-d4851f036fc2" providerId="AD" clId="Web-{196A3BCE-EA00-432D-A276-D2C32BA75A85}" dt="2021-08-15T10:39:18.989" v="668"/>
          <ac:grpSpMkLst>
            <pc:docMk/>
            <pc:sldMk cId="2642286784" sldId="292"/>
            <ac:grpSpMk id="18" creationId="{176786CF-68E6-476D-909E-8522718B7BE0}"/>
          </ac:grpSpMkLst>
        </pc:grpChg>
        <pc:grpChg chg="add del">
          <ac:chgData name="Chenlu Huang" userId="S::huang.chenl@northeastern.edu::c4c19071-b3bc-42d7-a358-d4851f036fc2" providerId="AD" clId="Web-{196A3BCE-EA00-432D-A276-D2C32BA75A85}" dt="2021-08-15T10:39:18.989" v="668"/>
          <ac:grpSpMkLst>
            <pc:docMk/>
            <pc:sldMk cId="2642286784" sldId="292"/>
            <ac:grpSpMk id="24" creationId="{00E015F5-1A99-4E40-BC3D-7707802996B5}"/>
          </ac:grpSpMkLst>
        </pc:grpChg>
        <pc:grpChg chg="add del">
          <ac:chgData name="Chenlu Huang" userId="S::huang.chenl@northeastern.edu::c4c19071-b3bc-42d7-a358-d4851f036fc2" providerId="AD" clId="Web-{196A3BCE-EA00-432D-A276-D2C32BA75A85}" dt="2021-08-15T10:39:18.989" v="668"/>
          <ac:grpSpMkLst>
            <pc:docMk/>
            <pc:sldMk cId="2642286784" sldId="292"/>
            <ac:grpSpMk id="30" creationId="{A04977CB-3825-471A-A590-C57F8C350306}"/>
          </ac:grpSpMkLst>
        </pc:grpChg>
        <pc:grpChg chg="add del">
          <ac:chgData name="Chenlu Huang" userId="S::huang.chenl@northeastern.edu::c4c19071-b3bc-42d7-a358-d4851f036fc2" providerId="AD" clId="Web-{196A3BCE-EA00-432D-A276-D2C32BA75A85}" dt="2021-08-15T10:52:14.854" v="795"/>
          <ac:grpSpMkLst>
            <pc:docMk/>
            <pc:sldMk cId="2642286784" sldId="292"/>
            <ac:grpSpMk id="64" creationId="{3CA30F3A-949D-4014-A5BD-809F81E84132}"/>
          </ac:grpSpMkLst>
        </pc:grpChg>
        <pc:grpChg chg="add del">
          <ac:chgData name="Chenlu Huang" userId="S::huang.chenl@northeastern.edu::c4c19071-b3bc-42d7-a358-d4851f036fc2" providerId="AD" clId="Web-{196A3BCE-EA00-432D-A276-D2C32BA75A85}" dt="2021-08-15T10:52:52.681" v="803"/>
          <ac:grpSpMkLst>
            <pc:docMk/>
            <pc:sldMk cId="2642286784" sldId="292"/>
            <ac:grpSpMk id="68" creationId="{A3C0D298-47AC-4912-8022-B969E5732CB9}"/>
          </ac:grpSpMkLst>
        </pc:grpChg>
        <pc:picChg chg="add del mod ord">
          <ac:chgData name="Chenlu Huang" userId="S::huang.chenl@northeastern.edu::c4c19071-b3bc-42d7-a358-d4851f036fc2" providerId="AD" clId="Web-{196A3BCE-EA00-432D-A276-D2C32BA75A85}" dt="2021-08-15T10:51:17.558" v="787"/>
          <ac:picMkLst>
            <pc:docMk/>
            <pc:sldMk cId="2642286784" sldId="292"/>
            <ac:picMk id="4" creationId="{868788BA-8417-4EB2-91BB-B28751AB3DF0}"/>
          </ac:picMkLst>
        </pc:picChg>
        <pc:picChg chg="add del mod ord">
          <ac:chgData name="Chenlu Huang" userId="S::huang.chenl@northeastern.edu::c4c19071-b3bc-42d7-a358-d4851f036fc2" providerId="AD" clId="Web-{196A3BCE-EA00-432D-A276-D2C32BA75A85}" dt="2021-08-15T10:52:18.854" v="797"/>
          <ac:picMkLst>
            <pc:docMk/>
            <pc:sldMk cId="2642286784" sldId="292"/>
            <ac:picMk id="5" creationId="{F81A6542-9CCE-48D9-B95D-F10D81F95B7F}"/>
          </ac:picMkLst>
        </pc:picChg>
        <pc:picChg chg="add mod ord">
          <ac:chgData name="Chenlu Huang" userId="S::huang.chenl@northeastern.edu::c4c19071-b3bc-42d7-a358-d4851f036fc2" providerId="AD" clId="Web-{196A3BCE-EA00-432D-A276-D2C32BA75A85}" dt="2021-08-15T10:52:52.681" v="803"/>
          <ac:picMkLst>
            <pc:docMk/>
            <pc:sldMk cId="2642286784" sldId="292"/>
            <ac:picMk id="6" creationId="{88E910B8-53C4-40E9-B3FB-00C0308B63FA}"/>
          </ac:picMkLst>
        </pc:picChg>
        <pc:picChg chg="add mod">
          <ac:chgData name="Chenlu Huang" userId="S::huang.chenl@northeastern.edu::c4c19071-b3bc-42d7-a358-d4851f036fc2" providerId="AD" clId="Web-{196A3BCE-EA00-432D-A276-D2C32BA75A85}" dt="2021-08-15T10:52:52.681" v="803"/>
          <ac:picMkLst>
            <pc:docMk/>
            <pc:sldMk cId="2642286784" sldId="292"/>
            <ac:picMk id="21" creationId="{3103DE32-FCA3-4C16-A262-B778D2D057A2}"/>
          </ac:picMkLst>
        </pc:picChg>
        <pc:cxnChg chg="add del">
          <ac:chgData name="Chenlu Huang" userId="S::huang.chenl@northeastern.edu::c4c19071-b3bc-42d7-a358-d4851f036fc2" providerId="AD" clId="Web-{196A3BCE-EA00-432D-A276-D2C32BA75A85}" dt="2021-08-15T10:48:54.028" v="778"/>
          <ac:cxnSpMkLst>
            <pc:docMk/>
            <pc:sldMk cId="2642286784" sldId="292"/>
            <ac:cxnSpMk id="27" creationId="{EE504C98-6397-41C1-A8D8-2D9C4ED307E0}"/>
          </ac:cxnSpMkLst>
        </pc:cxnChg>
        <pc:cxnChg chg="add del">
          <ac:chgData name="Chenlu Huang" userId="S::huang.chenl@northeastern.edu::c4c19071-b3bc-42d7-a358-d4851f036fc2" providerId="AD" clId="Web-{196A3BCE-EA00-432D-A276-D2C32BA75A85}" dt="2021-08-15T10:49:41.793" v="782"/>
          <ac:cxnSpMkLst>
            <pc:docMk/>
            <pc:sldMk cId="2642286784" sldId="292"/>
            <ac:cxnSpMk id="38" creationId="{7E7C77BC-7138-40B1-A15B-20F57A494629}"/>
          </ac:cxnSpMkLst>
        </pc:cxnChg>
        <pc:cxnChg chg="add del">
          <ac:chgData name="Chenlu Huang" userId="S::huang.chenl@northeastern.edu::c4c19071-b3bc-42d7-a358-d4851f036fc2" providerId="AD" clId="Web-{196A3BCE-EA00-432D-A276-D2C32BA75A85}" dt="2021-08-15T10:49:41.793" v="782"/>
          <ac:cxnSpMkLst>
            <pc:docMk/>
            <pc:sldMk cId="2642286784" sldId="292"/>
            <ac:cxnSpMk id="40" creationId="{DB146403-F3D6-484B-B2ED-97F9565D0370}"/>
          </ac:cxnSpMkLst>
        </pc:cxnChg>
        <pc:cxnChg chg="add">
          <ac:chgData name="Chenlu Huang" userId="S::huang.chenl@northeastern.edu::c4c19071-b3bc-42d7-a358-d4851f036fc2" providerId="AD" clId="Web-{196A3BCE-EA00-432D-A276-D2C32BA75A85}" dt="2021-08-15T10:52:52.681" v="803"/>
          <ac:cxnSpMkLst>
            <pc:docMk/>
            <pc:sldMk cId="2642286784" sldId="292"/>
            <ac:cxnSpMk id="74" creationId="{7E7C77BC-7138-40B1-A15B-20F57A494629}"/>
          </ac:cxnSpMkLst>
        </pc:cxnChg>
        <pc:cxnChg chg="add">
          <ac:chgData name="Chenlu Huang" userId="S::huang.chenl@northeastern.edu::c4c19071-b3bc-42d7-a358-d4851f036fc2" providerId="AD" clId="Web-{196A3BCE-EA00-432D-A276-D2C32BA75A85}" dt="2021-08-15T10:52:52.681" v="803"/>
          <ac:cxnSpMkLst>
            <pc:docMk/>
            <pc:sldMk cId="2642286784" sldId="292"/>
            <ac:cxnSpMk id="75" creationId="{DB146403-F3D6-484B-B2ED-97F9565D0370}"/>
          </ac:cxnSpMkLst>
        </pc:cxnChg>
      </pc:sldChg>
      <pc:sldChg chg="addSp delSp modSp new mod ord setBg setClrOvrMap">
        <pc:chgData name="Chenlu Huang" userId="S::huang.chenl@northeastern.edu::c4c19071-b3bc-42d7-a358-d4851f036fc2" providerId="AD" clId="Web-{196A3BCE-EA00-432D-A276-D2C32BA75A85}" dt="2021-08-15T10:59:27.267" v="839"/>
        <pc:sldMkLst>
          <pc:docMk/>
          <pc:sldMk cId="4259283563" sldId="293"/>
        </pc:sldMkLst>
        <pc:spChg chg="mod">
          <ac:chgData name="Chenlu Huang" userId="S::huang.chenl@northeastern.edu::c4c19071-b3bc-42d7-a358-d4851f036fc2" providerId="AD" clId="Web-{196A3BCE-EA00-432D-A276-D2C32BA75A85}" dt="2021-08-15T10:59:27.267" v="839"/>
          <ac:spMkLst>
            <pc:docMk/>
            <pc:sldMk cId="4259283563" sldId="293"/>
            <ac:spMk id="2" creationId="{29F12EBD-2961-4E2F-965E-7CF24EE026B2}"/>
          </ac:spMkLst>
        </pc:spChg>
        <pc:spChg chg="del">
          <ac:chgData name="Chenlu Huang" userId="S::huang.chenl@northeastern.edu::c4c19071-b3bc-42d7-a358-d4851f036fc2" providerId="AD" clId="Web-{196A3BCE-EA00-432D-A276-D2C32BA75A85}" dt="2021-08-15T10:43:32.876" v="674"/>
          <ac:spMkLst>
            <pc:docMk/>
            <pc:sldMk cId="4259283563" sldId="293"/>
            <ac:spMk id="3" creationId="{6DC3FC0C-FA7D-44B2-BA2A-832A8BC9FF9E}"/>
          </ac:spMkLst>
        </pc:spChg>
        <pc:spChg chg="add del mod">
          <ac:chgData name="Chenlu Huang" userId="S::huang.chenl@northeastern.edu::c4c19071-b3bc-42d7-a358-d4851f036fc2" providerId="AD" clId="Web-{196A3BCE-EA00-432D-A276-D2C32BA75A85}" dt="2021-08-15T10:56:04.811" v="805"/>
          <ac:spMkLst>
            <pc:docMk/>
            <pc:sldMk cId="4259283563" sldId="293"/>
            <ac:spMk id="7" creationId="{4D7ACF58-ED79-4729-88C1-E6DABB87F7FC}"/>
          </ac:spMkLst>
        </pc:spChg>
        <pc:spChg chg="add del">
          <ac:chgData name="Chenlu Huang" userId="S::huang.chenl@northeastern.edu::c4c19071-b3bc-42d7-a358-d4851f036fc2" providerId="AD" clId="Web-{196A3BCE-EA00-432D-A276-D2C32BA75A85}" dt="2021-08-15T10:59:27.267" v="838"/>
          <ac:spMkLst>
            <pc:docMk/>
            <pc:sldMk cId="4259283563" sldId="293"/>
            <ac:spMk id="12" creationId="{81FCE43E-D83B-47BB-B402-C62D7D12F536}"/>
          </ac:spMkLst>
        </pc:spChg>
        <pc:spChg chg="add del">
          <ac:chgData name="Chenlu Huang" userId="S::huang.chenl@northeastern.edu::c4c19071-b3bc-42d7-a358-d4851f036fc2" providerId="AD" clId="Web-{196A3BCE-EA00-432D-A276-D2C32BA75A85}" dt="2021-08-15T10:59:27.267" v="838"/>
          <ac:spMkLst>
            <pc:docMk/>
            <pc:sldMk cId="4259283563" sldId="293"/>
            <ac:spMk id="13" creationId="{003713C1-2FB2-413B-BF91-3AE41726FB7A}"/>
          </ac:spMkLst>
        </pc:spChg>
        <pc:spChg chg="add del">
          <ac:chgData name="Chenlu Huang" userId="S::huang.chenl@northeastern.edu::c4c19071-b3bc-42d7-a358-d4851f036fc2" providerId="AD" clId="Web-{196A3BCE-EA00-432D-A276-D2C32BA75A85}" dt="2021-08-15T10:59:02.190" v="836"/>
          <ac:spMkLst>
            <pc:docMk/>
            <pc:sldMk cId="4259283563" sldId="293"/>
            <ac:spMk id="14" creationId="{42444777-E2E0-47E6-9278-588E3F6C6E3B}"/>
          </ac:spMkLst>
        </pc:spChg>
        <pc:spChg chg="add del">
          <ac:chgData name="Chenlu Huang" userId="S::huang.chenl@northeastern.edu::c4c19071-b3bc-42d7-a358-d4851f036fc2" providerId="AD" clId="Web-{196A3BCE-EA00-432D-A276-D2C32BA75A85}" dt="2021-08-15T10:59:27.267" v="838"/>
          <ac:spMkLst>
            <pc:docMk/>
            <pc:sldMk cId="4259283563" sldId="293"/>
            <ac:spMk id="15" creationId="{90795B4D-5022-4A7F-A01D-8D880B7CDBE6}"/>
          </ac:spMkLst>
        </pc:spChg>
        <pc:spChg chg="add del">
          <ac:chgData name="Chenlu Huang" userId="S::huang.chenl@northeastern.edu::c4c19071-b3bc-42d7-a358-d4851f036fc2" providerId="AD" clId="Web-{196A3BCE-EA00-432D-A276-D2C32BA75A85}" dt="2021-08-15T10:59:27.267" v="838"/>
          <ac:spMkLst>
            <pc:docMk/>
            <pc:sldMk cId="4259283563" sldId="293"/>
            <ac:spMk id="16" creationId="{AFD19018-DE7C-4796-ADF2-AD2EB0FC0D9C}"/>
          </ac:spMkLst>
        </pc:spChg>
        <pc:spChg chg="add del">
          <ac:chgData name="Chenlu Huang" userId="S::huang.chenl@northeastern.edu::c4c19071-b3bc-42d7-a358-d4851f036fc2" providerId="AD" clId="Web-{196A3BCE-EA00-432D-A276-D2C32BA75A85}" dt="2021-08-15T10:59:02.190" v="836"/>
          <ac:spMkLst>
            <pc:docMk/>
            <pc:sldMk cId="4259283563" sldId="293"/>
            <ac:spMk id="17" creationId="{93B08880-F4DE-42E0-AE26-F56F56349643}"/>
          </ac:spMkLst>
        </pc:spChg>
        <pc:spChg chg="add del">
          <ac:chgData name="Chenlu Huang" userId="S::huang.chenl@northeastern.edu::c4c19071-b3bc-42d7-a358-d4851f036fc2" providerId="AD" clId="Web-{196A3BCE-EA00-432D-A276-D2C32BA75A85}" dt="2021-08-15T10:59:02.190" v="836"/>
          <ac:spMkLst>
            <pc:docMk/>
            <pc:sldMk cId="4259283563" sldId="293"/>
            <ac:spMk id="19" creationId="{8A2A689E-17C0-4832-920D-11B3E03EE987}"/>
          </ac:spMkLst>
        </pc:spChg>
        <pc:spChg chg="add del">
          <ac:chgData name="Chenlu Huang" userId="S::huang.chenl@northeastern.edu::c4c19071-b3bc-42d7-a358-d4851f036fc2" providerId="AD" clId="Web-{196A3BCE-EA00-432D-A276-D2C32BA75A85}" dt="2021-08-15T10:59:27.267" v="838"/>
          <ac:spMkLst>
            <pc:docMk/>
            <pc:sldMk cId="4259283563" sldId="293"/>
            <ac:spMk id="23" creationId="{B1A0A2C2-4F85-44AF-8708-8DCA4B550CB8}"/>
          </ac:spMkLst>
        </pc:spChg>
        <pc:grpChg chg="add del">
          <ac:chgData name="Chenlu Huang" userId="S::huang.chenl@northeastern.edu::c4c19071-b3bc-42d7-a358-d4851f036fc2" providerId="AD" clId="Web-{196A3BCE-EA00-432D-A276-D2C32BA75A85}" dt="2021-08-15T10:59:02.190" v="836"/>
          <ac:grpSpMkLst>
            <pc:docMk/>
            <pc:sldMk cId="4259283563" sldId="293"/>
            <ac:grpSpMk id="21" creationId="{364A290D-B7BC-40B4-AB97-0C801BCCE267}"/>
          </ac:grpSpMkLst>
        </pc:grpChg>
        <pc:graphicFrameChg chg="add del mod ord modGraphic">
          <ac:chgData name="Chenlu Huang" userId="S::huang.chenl@northeastern.edu::c4c19071-b3bc-42d7-a358-d4851f036fc2" providerId="AD" clId="Web-{196A3BCE-EA00-432D-A276-D2C32BA75A85}" dt="2021-08-15T10:43:49.157" v="675"/>
          <ac:graphicFrameMkLst>
            <pc:docMk/>
            <pc:sldMk cId="4259283563" sldId="293"/>
            <ac:graphicFrameMk id="5" creationId="{AE4C028C-FCAB-4C64-BC42-1B110A7FFA2E}"/>
          </ac:graphicFrameMkLst>
        </pc:graphicFrameChg>
        <pc:picChg chg="add mod ord">
          <ac:chgData name="Chenlu Huang" userId="S::huang.chenl@northeastern.edu::c4c19071-b3bc-42d7-a358-d4851f036fc2" providerId="AD" clId="Web-{196A3BCE-EA00-432D-A276-D2C32BA75A85}" dt="2021-08-15T10:59:27.267" v="839"/>
          <ac:picMkLst>
            <pc:docMk/>
            <pc:sldMk cId="4259283563" sldId="293"/>
            <ac:picMk id="8" creationId="{66E5E592-DE4F-4DE7-8C20-2759D6F05DCE}"/>
          </ac:picMkLst>
        </pc:picChg>
        <pc:picChg chg="add mod">
          <ac:chgData name="Chenlu Huang" userId="S::huang.chenl@northeastern.edu::c4c19071-b3bc-42d7-a358-d4851f036fc2" providerId="AD" clId="Web-{196A3BCE-EA00-432D-A276-D2C32BA75A85}" dt="2021-08-15T10:59:27.267" v="839"/>
          <ac:picMkLst>
            <pc:docMk/>
            <pc:sldMk cId="4259283563" sldId="293"/>
            <ac:picMk id="9" creationId="{3BA69D92-BC94-4EC7-89A3-4DCEC5C09010}"/>
          </ac:picMkLst>
        </pc:picChg>
        <pc:picChg chg="add mod ord">
          <ac:chgData name="Chenlu Huang" userId="S::huang.chenl@northeastern.edu::c4c19071-b3bc-42d7-a358-d4851f036fc2" providerId="AD" clId="Web-{196A3BCE-EA00-432D-A276-D2C32BA75A85}" dt="2021-08-15T10:59:27.267" v="839"/>
          <ac:picMkLst>
            <pc:docMk/>
            <pc:sldMk cId="4259283563" sldId="293"/>
            <ac:picMk id="10" creationId="{64D42507-6630-4132-9BCC-67C063CB4AEE}"/>
          </ac:picMkLst>
        </pc:picChg>
        <pc:cxnChg chg="add">
          <ac:chgData name="Chenlu Huang" userId="S::huang.chenl@northeastern.edu::c4c19071-b3bc-42d7-a358-d4851f036fc2" providerId="AD" clId="Web-{196A3BCE-EA00-432D-A276-D2C32BA75A85}" dt="2021-08-15T10:59:27.267" v="839"/>
          <ac:cxnSpMkLst>
            <pc:docMk/>
            <pc:sldMk cId="4259283563" sldId="293"/>
            <ac:cxnSpMk id="18" creationId="{C800968E-0A99-46C4-A9B2-6A63AC66F4B0}"/>
          </ac:cxnSpMkLst>
        </pc:cxnChg>
        <pc:cxnChg chg="add">
          <ac:chgData name="Chenlu Huang" userId="S::huang.chenl@northeastern.edu::c4c19071-b3bc-42d7-a358-d4851f036fc2" providerId="AD" clId="Web-{196A3BCE-EA00-432D-A276-D2C32BA75A85}" dt="2021-08-15T10:59:27.267" v="839"/>
          <ac:cxnSpMkLst>
            <pc:docMk/>
            <pc:sldMk cId="4259283563" sldId="293"/>
            <ac:cxnSpMk id="20" creationId="{0627B73E-D784-4780-AA33-DCDFE7DA16ED}"/>
          </ac:cxnSpMkLst>
        </pc:cxnChg>
        <pc:cxnChg chg="add">
          <ac:chgData name="Chenlu Huang" userId="S::huang.chenl@northeastern.edu::c4c19071-b3bc-42d7-a358-d4851f036fc2" providerId="AD" clId="Web-{196A3BCE-EA00-432D-A276-D2C32BA75A85}" dt="2021-08-15T10:59:27.267" v="839"/>
          <ac:cxnSpMkLst>
            <pc:docMk/>
            <pc:sldMk cId="4259283563" sldId="293"/>
            <ac:cxnSpMk id="22" creationId="{EBAD6A72-88E8-42F7-88B9-CAF744536BE4}"/>
          </ac:cxnSpMkLst>
        </pc:cxnChg>
      </pc:sldChg>
      <pc:sldChg chg="addSp delSp modSp add mod replId setBg">
        <pc:chgData name="Chenlu Huang" userId="S::huang.chenl@northeastern.edu::c4c19071-b3bc-42d7-a358-d4851f036fc2" providerId="AD" clId="Web-{196A3BCE-EA00-432D-A276-D2C32BA75A85}" dt="2021-08-15T10:56:55.201" v="823" actId="20577"/>
        <pc:sldMkLst>
          <pc:docMk/>
          <pc:sldMk cId="2414382203" sldId="294"/>
        </pc:sldMkLst>
        <pc:spChg chg="mod">
          <ac:chgData name="Chenlu Huang" userId="S::huang.chenl@northeastern.edu::c4c19071-b3bc-42d7-a358-d4851f036fc2" providerId="AD" clId="Web-{196A3BCE-EA00-432D-A276-D2C32BA75A85}" dt="2021-08-15T10:56:55.201" v="823" actId="20577"/>
          <ac:spMkLst>
            <pc:docMk/>
            <pc:sldMk cId="2414382203" sldId="294"/>
            <ac:spMk id="2" creationId="{29F12EBD-2961-4E2F-965E-7CF24EE026B2}"/>
          </ac:spMkLst>
        </pc:spChg>
        <pc:spChg chg="del">
          <ac:chgData name="Chenlu Huang" userId="S::huang.chenl@northeastern.edu::c4c19071-b3bc-42d7-a358-d4851f036fc2" providerId="AD" clId="Web-{196A3BCE-EA00-432D-A276-D2C32BA75A85}" dt="2021-08-15T10:44:07.157" v="677"/>
          <ac:spMkLst>
            <pc:docMk/>
            <pc:sldMk cId="2414382203" sldId="294"/>
            <ac:spMk id="7" creationId="{4D7ACF58-ED79-4729-88C1-E6DABB87F7FC}"/>
          </ac:spMkLst>
        </pc:spChg>
        <pc:spChg chg="add">
          <ac:chgData name="Chenlu Huang" userId="S::huang.chenl@northeastern.edu::c4c19071-b3bc-42d7-a358-d4851f036fc2" providerId="AD" clId="Web-{196A3BCE-EA00-432D-A276-D2C32BA75A85}" dt="2021-08-15T10:44:38.094" v="699"/>
          <ac:spMkLst>
            <pc:docMk/>
            <pc:sldMk cId="2414382203" sldId="294"/>
            <ac:spMk id="8" creationId="{16F9E488-0718-4E1E-9D12-26779F606252}"/>
          </ac:spMkLst>
        </pc:spChg>
        <pc:spChg chg="add">
          <ac:chgData name="Chenlu Huang" userId="S::huang.chenl@northeastern.edu::c4c19071-b3bc-42d7-a358-d4851f036fc2" providerId="AD" clId="Web-{196A3BCE-EA00-432D-A276-D2C32BA75A85}" dt="2021-08-15T10:44:38.094" v="699"/>
          <ac:spMkLst>
            <pc:docMk/>
            <pc:sldMk cId="2414382203" sldId="294"/>
            <ac:spMk id="10" creationId="{CE708407-D01D-4E57-8998-FF799DBC3788}"/>
          </ac:spMkLst>
        </pc:spChg>
        <pc:grpChg chg="add">
          <ac:chgData name="Chenlu Huang" userId="S::huang.chenl@northeastern.edu::c4c19071-b3bc-42d7-a358-d4851f036fc2" providerId="AD" clId="Web-{196A3BCE-EA00-432D-A276-D2C32BA75A85}" dt="2021-08-15T10:44:38.094" v="699"/>
          <ac:grpSpMkLst>
            <pc:docMk/>
            <pc:sldMk cId="2414382203" sldId="294"/>
            <ac:grpSpMk id="12" creationId="{7F963B07-5C9E-478C-A53E-B6F5B4A78933}"/>
          </ac:grpSpMkLst>
        </pc:grpChg>
        <pc:picChg chg="add mod ord">
          <ac:chgData name="Chenlu Huang" userId="S::huang.chenl@northeastern.edu::c4c19071-b3bc-42d7-a358-d4851f036fc2" providerId="AD" clId="Web-{196A3BCE-EA00-432D-A276-D2C32BA75A85}" dt="2021-08-15T10:44:38.094" v="699"/>
          <ac:picMkLst>
            <pc:docMk/>
            <pc:sldMk cId="2414382203" sldId="294"/>
            <ac:picMk id="3" creationId="{E4B73BDC-D787-4712-8AFF-04819A0F0B6A}"/>
          </ac:picMkLst>
        </pc:picChg>
      </pc:sldChg>
      <pc:sldChg chg="addSp delSp modSp new mod ord setBg">
        <pc:chgData name="Chenlu Huang" userId="S::huang.chenl@northeastern.edu::c4c19071-b3bc-42d7-a358-d4851f036fc2" providerId="AD" clId="Web-{196A3BCE-EA00-432D-A276-D2C32BA75A85}" dt="2021-08-15T10:57:57.294" v="832"/>
        <pc:sldMkLst>
          <pc:docMk/>
          <pc:sldMk cId="479508908" sldId="295"/>
        </pc:sldMkLst>
        <pc:spChg chg="mod">
          <ac:chgData name="Chenlu Huang" userId="S::huang.chenl@northeastern.edu::c4c19071-b3bc-42d7-a358-d4851f036fc2" providerId="AD" clId="Web-{196A3BCE-EA00-432D-A276-D2C32BA75A85}" dt="2021-08-15T10:57:57.294" v="832"/>
          <ac:spMkLst>
            <pc:docMk/>
            <pc:sldMk cId="479508908" sldId="295"/>
            <ac:spMk id="2" creationId="{59283CE6-C26A-47D0-A584-7F3935AC2731}"/>
          </ac:spMkLst>
        </pc:spChg>
        <pc:spChg chg="del mod">
          <ac:chgData name="Chenlu Huang" userId="S::huang.chenl@northeastern.edu::c4c19071-b3bc-42d7-a358-d4851f036fc2" providerId="AD" clId="Web-{196A3BCE-EA00-432D-A276-D2C32BA75A85}" dt="2021-08-15T10:57:57.294" v="832"/>
          <ac:spMkLst>
            <pc:docMk/>
            <pc:sldMk cId="479508908" sldId="295"/>
            <ac:spMk id="3" creationId="{2D4AE3BA-129B-4A6C-BEC2-BAE6C47B1DA2}"/>
          </ac:spMkLst>
        </pc:spChg>
        <pc:spChg chg="add">
          <ac:chgData name="Chenlu Huang" userId="S::huang.chenl@northeastern.edu::c4c19071-b3bc-42d7-a358-d4851f036fc2" providerId="AD" clId="Web-{196A3BCE-EA00-432D-A276-D2C32BA75A85}" dt="2021-08-15T10:57:57.294" v="832"/>
          <ac:spMkLst>
            <pc:docMk/>
            <pc:sldMk cId="479508908" sldId="295"/>
            <ac:spMk id="9" creationId="{58153EC8-8E01-4D70-B575-24ABD35A1125}"/>
          </ac:spMkLst>
        </pc:spChg>
        <pc:picChg chg="add">
          <ac:chgData name="Chenlu Huang" userId="S::huang.chenl@northeastern.edu::c4c19071-b3bc-42d7-a358-d4851f036fc2" providerId="AD" clId="Web-{196A3BCE-EA00-432D-A276-D2C32BA75A85}" dt="2021-08-15T10:57:57.294" v="832"/>
          <ac:picMkLst>
            <pc:docMk/>
            <pc:sldMk cId="479508908" sldId="295"/>
            <ac:picMk id="5" creationId="{00B3A323-B295-48EB-86D1-4C195CCF7D09}"/>
          </ac:picMkLst>
        </pc:picChg>
      </pc:sldChg>
      <pc:sldChg chg="addSp delSp modSp new mod setBg addAnim setClrOvrMap">
        <pc:chgData name="Chenlu Huang" userId="S::huang.chenl@northeastern.edu::c4c19071-b3bc-42d7-a358-d4851f036fc2" providerId="AD" clId="Web-{196A3BCE-EA00-432D-A276-D2C32BA75A85}" dt="2021-08-15T11:06:06.840" v="864"/>
        <pc:sldMkLst>
          <pc:docMk/>
          <pc:sldMk cId="3545853695" sldId="296"/>
        </pc:sldMkLst>
        <pc:spChg chg="mod">
          <ac:chgData name="Chenlu Huang" userId="S::huang.chenl@northeastern.edu::c4c19071-b3bc-42d7-a358-d4851f036fc2" providerId="AD" clId="Web-{196A3BCE-EA00-432D-A276-D2C32BA75A85}" dt="2021-08-15T11:06:06.840" v="863"/>
          <ac:spMkLst>
            <pc:docMk/>
            <pc:sldMk cId="3545853695" sldId="296"/>
            <ac:spMk id="2" creationId="{8F2CEAB9-E7B1-4EC9-986C-8E5364790826}"/>
          </ac:spMkLst>
        </pc:spChg>
        <pc:spChg chg="del mod">
          <ac:chgData name="Chenlu Huang" userId="S::huang.chenl@northeastern.edu::c4c19071-b3bc-42d7-a358-d4851f036fc2" providerId="AD" clId="Web-{196A3BCE-EA00-432D-A276-D2C32BA75A85}" dt="2021-08-15T11:05:56.044" v="862"/>
          <ac:spMkLst>
            <pc:docMk/>
            <pc:sldMk cId="3545853695" sldId="296"/>
            <ac:spMk id="3" creationId="{D35E37C9-71B0-4284-BDDA-C1433D4596C4}"/>
          </ac:spMkLst>
        </pc:spChg>
        <pc:spChg chg="add del">
          <ac:chgData name="Chenlu Huang" userId="S::huang.chenl@northeastern.edu::c4c19071-b3bc-42d7-a358-d4851f036fc2" providerId="AD" clId="Web-{196A3BCE-EA00-432D-A276-D2C32BA75A85}" dt="2021-08-15T11:06:06.840" v="863"/>
          <ac:spMkLst>
            <pc:docMk/>
            <pc:sldMk cId="3545853695" sldId="296"/>
            <ac:spMk id="9" creationId="{9AA72BD9-2C5A-4EDC-931F-5AA08EACA0F3}"/>
          </ac:spMkLst>
        </pc:spChg>
        <pc:spChg chg="add del">
          <ac:chgData name="Chenlu Huang" userId="S::huang.chenl@northeastern.edu::c4c19071-b3bc-42d7-a358-d4851f036fc2" providerId="AD" clId="Web-{196A3BCE-EA00-432D-A276-D2C32BA75A85}" dt="2021-08-15T11:06:06.840" v="863"/>
          <ac:spMkLst>
            <pc:docMk/>
            <pc:sldMk cId="3545853695" sldId="296"/>
            <ac:spMk id="11" creationId="{DD3981AC-7B61-4947-BCF3-F7AA7FA385B9}"/>
          </ac:spMkLst>
        </pc:spChg>
        <pc:spChg chg="add del">
          <ac:chgData name="Chenlu Huang" userId="S::huang.chenl@northeastern.edu::c4c19071-b3bc-42d7-a358-d4851f036fc2" providerId="AD" clId="Web-{196A3BCE-EA00-432D-A276-D2C32BA75A85}" dt="2021-08-15T11:06:06.840" v="863"/>
          <ac:spMkLst>
            <pc:docMk/>
            <pc:sldMk cId="3545853695" sldId="296"/>
            <ac:spMk id="13" creationId="{55D4142C-5077-457F-A6AD-3FECFDB39685}"/>
          </ac:spMkLst>
        </pc:spChg>
        <pc:spChg chg="add del">
          <ac:chgData name="Chenlu Huang" userId="S::huang.chenl@northeastern.edu::c4c19071-b3bc-42d7-a358-d4851f036fc2" providerId="AD" clId="Web-{196A3BCE-EA00-432D-A276-D2C32BA75A85}" dt="2021-08-15T11:06:06.840" v="863"/>
          <ac:spMkLst>
            <pc:docMk/>
            <pc:sldMk cId="3545853695" sldId="296"/>
            <ac:spMk id="15" creationId="{7A5F0580-5EE9-419F-96EE-B6529EF6E7D0}"/>
          </ac:spMkLst>
        </pc:spChg>
        <pc:spChg chg="add">
          <ac:chgData name="Chenlu Huang" userId="S::huang.chenl@northeastern.edu::c4c19071-b3bc-42d7-a358-d4851f036fc2" providerId="AD" clId="Web-{196A3BCE-EA00-432D-A276-D2C32BA75A85}" dt="2021-08-15T11:06:06.840" v="863"/>
          <ac:spMkLst>
            <pc:docMk/>
            <pc:sldMk cId="3545853695" sldId="296"/>
            <ac:spMk id="20" creationId="{7CA0DAA6-33B8-4A25-810D-2F4D816FB40E}"/>
          </ac:spMkLst>
        </pc:spChg>
        <pc:picChg chg="add mod ord">
          <ac:chgData name="Chenlu Huang" userId="S::huang.chenl@northeastern.edu::c4c19071-b3bc-42d7-a358-d4851f036fc2" providerId="AD" clId="Web-{196A3BCE-EA00-432D-A276-D2C32BA75A85}" dt="2021-08-15T11:06:06.840" v="863"/>
          <ac:picMkLst>
            <pc:docMk/>
            <pc:sldMk cId="3545853695" sldId="296"/>
            <ac:picMk id="4" creationId="{F9AEDD11-656A-403D-9126-BC5FB2E6445F}"/>
          </ac:picMkLst>
        </pc:picChg>
      </pc:sldChg>
    </pc:docChg>
  </pc:docChgLst>
  <pc:docChgLst>
    <pc:chgData name="Chenlu Huang" userId="S::huang.chenl@northeastern.edu::c4c19071-b3bc-42d7-a358-d4851f036fc2" providerId="AD" clId="Web-{77E58ECA-B171-4572-8338-4F49F07845DD}"/>
    <pc:docChg chg="addSld modSld sldOrd">
      <pc:chgData name="Chenlu Huang" userId="S::huang.chenl@northeastern.edu::c4c19071-b3bc-42d7-a358-d4851f036fc2" providerId="AD" clId="Web-{77E58ECA-B171-4572-8338-4F49F07845DD}" dt="2021-08-15T12:23:59.714" v="1588"/>
      <pc:docMkLst>
        <pc:docMk/>
      </pc:docMkLst>
      <pc:sldChg chg="modNotes">
        <pc:chgData name="Chenlu Huang" userId="S::huang.chenl@northeastern.edu::c4c19071-b3bc-42d7-a358-d4851f036fc2" providerId="AD" clId="Web-{77E58ECA-B171-4572-8338-4F49F07845DD}" dt="2021-08-15T11:40:16.688" v="787"/>
        <pc:sldMkLst>
          <pc:docMk/>
          <pc:sldMk cId="3175214767" sldId="289"/>
        </pc:sldMkLst>
      </pc:sldChg>
      <pc:sldChg chg="modNotes">
        <pc:chgData name="Chenlu Huang" userId="S::huang.chenl@northeastern.edu::c4c19071-b3bc-42d7-a358-d4851f036fc2" providerId="AD" clId="Web-{77E58ECA-B171-4572-8338-4F49F07845DD}" dt="2021-08-15T11:38:04.112" v="701"/>
        <pc:sldMkLst>
          <pc:docMk/>
          <pc:sldMk cId="191739737" sldId="290"/>
        </pc:sldMkLst>
      </pc:sldChg>
      <pc:sldChg chg="ord modNotes">
        <pc:chgData name="Chenlu Huang" userId="S::huang.chenl@northeastern.edu::c4c19071-b3bc-42d7-a358-d4851f036fc2" providerId="AD" clId="Web-{77E58ECA-B171-4572-8338-4F49F07845DD}" dt="2021-08-15T11:38:52.721" v="702"/>
        <pc:sldMkLst>
          <pc:docMk/>
          <pc:sldMk cId="1846625066" sldId="291"/>
        </pc:sldMkLst>
      </pc:sldChg>
      <pc:sldChg chg="modNotes">
        <pc:chgData name="Chenlu Huang" userId="S::huang.chenl@northeastern.edu::c4c19071-b3bc-42d7-a358-d4851f036fc2" providerId="AD" clId="Web-{77E58ECA-B171-4572-8338-4F49F07845DD}" dt="2021-08-15T11:22:14.838" v="379"/>
        <pc:sldMkLst>
          <pc:docMk/>
          <pc:sldMk cId="2642286784" sldId="292"/>
        </pc:sldMkLst>
      </pc:sldChg>
      <pc:sldChg chg="modNotes">
        <pc:chgData name="Chenlu Huang" userId="S::huang.chenl@northeastern.edu::c4c19071-b3bc-42d7-a358-d4851f036fc2" providerId="AD" clId="Web-{77E58ECA-B171-4572-8338-4F49F07845DD}" dt="2021-08-15T11:41:49.187" v="798"/>
        <pc:sldMkLst>
          <pc:docMk/>
          <pc:sldMk cId="4259283563" sldId="293"/>
        </pc:sldMkLst>
      </pc:sldChg>
      <pc:sldChg chg="modNotes">
        <pc:chgData name="Chenlu Huang" userId="S::huang.chenl@northeastern.edu::c4c19071-b3bc-42d7-a358-d4851f036fc2" providerId="AD" clId="Web-{77E58ECA-B171-4572-8338-4F49F07845DD}" dt="2021-08-15T12:20:27.107" v="1521"/>
        <pc:sldMkLst>
          <pc:docMk/>
          <pc:sldMk cId="2414382203" sldId="294"/>
        </pc:sldMkLst>
      </pc:sldChg>
      <pc:sldChg chg="addSp delSp modSp new mod setBg">
        <pc:chgData name="Chenlu Huang" userId="S::huang.chenl@northeastern.edu::c4c19071-b3bc-42d7-a358-d4851f036fc2" providerId="AD" clId="Web-{77E58ECA-B171-4572-8338-4F49F07845DD}" dt="2021-08-15T11:13:35.798" v="3"/>
        <pc:sldMkLst>
          <pc:docMk/>
          <pc:sldMk cId="3353606922" sldId="297"/>
        </pc:sldMkLst>
        <pc:spChg chg="mod">
          <ac:chgData name="Chenlu Huang" userId="S::huang.chenl@northeastern.edu::c4c19071-b3bc-42d7-a358-d4851f036fc2" providerId="AD" clId="Web-{77E58ECA-B171-4572-8338-4F49F07845DD}" dt="2021-08-15T11:13:35.798" v="3"/>
          <ac:spMkLst>
            <pc:docMk/>
            <pc:sldMk cId="3353606922" sldId="297"/>
            <ac:spMk id="2" creationId="{876FCBA6-5CC7-405C-BA3A-68EB8E0B0438}"/>
          </ac:spMkLst>
        </pc:spChg>
        <pc:spChg chg="del">
          <ac:chgData name="Chenlu Huang" userId="S::huang.chenl@northeastern.edu::c4c19071-b3bc-42d7-a358-d4851f036fc2" providerId="AD" clId="Web-{77E58ECA-B171-4572-8338-4F49F07845DD}" dt="2021-08-15T11:13:35.798" v="3"/>
          <ac:spMkLst>
            <pc:docMk/>
            <pc:sldMk cId="3353606922" sldId="297"/>
            <ac:spMk id="3" creationId="{8B572D09-D930-4E89-96F2-29F239AE52A6}"/>
          </ac:spMkLst>
        </pc:spChg>
        <pc:spChg chg="add">
          <ac:chgData name="Chenlu Huang" userId="S::huang.chenl@northeastern.edu::c4c19071-b3bc-42d7-a358-d4851f036fc2" providerId="AD" clId="Web-{77E58ECA-B171-4572-8338-4F49F07845DD}" dt="2021-08-15T11:13:35.798" v="3"/>
          <ac:spMkLst>
            <pc:docMk/>
            <pc:sldMk cId="3353606922" sldId="297"/>
            <ac:spMk id="9" creationId="{C1DD1A8A-57D5-4A81-AD04-532B043C5611}"/>
          </ac:spMkLst>
        </pc:spChg>
        <pc:spChg chg="add">
          <ac:chgData name="Chenlu Huang" userId="S::huang.chenl@northeastern.edu::c4c19071-b3bc-42d7-a358-d4851f036fc2" providerId="AD" clId="Web-{77E58ECA-B171-4572-8338-4F49F07845DD}" dt="2021-08-15T11:13:35.798" v="3"/>
          <ac:spMkLst>
            <pc:docMk/>
            <pc:sldMk cId="3353606922" sldId="297"/>
            <ac:spMk id="11" creationId="{007891EC-4501-44ED-A8C8-B11B6DB767AB}"/>
          </ac:spMkLst>
        </pc:spChg>
        <pc:picChg chg="add">
          <ac:chgData name="Chenlu Huang" userId="S::huang.chenl@northeastern.edu::c4c19071-b3bc-42d7-a358-d4851f036fc2" providerId="AD" clId="Web-{77E58ECA-B171-4572-8338-4F49F07845DD}" dt="2021-08-15T11:13:35.798" v="3"/>
          <ac:picMkLst>
            <pc:docMk/>
            <pc:sldMk cId="3353606922" sldId="297"/>
            <ac:picMk id="5" creationId="{34ADC26B-870D-4A7A-B526-3DB22FD91FB4}"/>
          </ac:picMkLst>
        </pc:picChg>
      </pc:sldChg>
      <pc:sldChg chg="addSp delSp modSp new mod setBg modNotes">
        <pc:chgData name="Chenlu Huang" userId="S::huang.chenl@northeastern.edu::c4c19071-b3bc-42d7-a358-d4851f036fc2" providerId="AD" clId="Web-{77E58ECA-B171-4572-8338-4F49F07845DD}" dt="2021-08-15T12:23:59.714" v="1588"/>
        <pc:sldMkLst>
          <pc:docMk/>
          <pc:sldMk cId="3000370423" sldId="298"/>
        </pc:sldMkLst>
        <pc:spChg chg="mod">
          <ac:chgData name="Chenlu Huang" userId="S::huang.chenl@northeastern.edu::c4c19071-b3bc-42d7-a358-d4851f036fc2" providerId="AD" clId="Web-{77E58ECA-B171-4572-8338-4F49F07845DD}" dt="2021-08-15T11:43:10.936" v="810"/>
          <ac:spMkLst>
            <pc:docMk/>
            <pc:sldMk cId="3000370423" sldId="298"/>
            <ac:spMk id="2" creationId="{812676FA-651C-43B3-9500-020DAFB1F18D}"/>
          </ac:spMkLst>
        </pc:spChg>
        <pc:spChg chg="del">
          <ac:chgData name="Chenlu Huang" userId="S::huang.chenl@northeastern.edu::c4c19071-b3bc-42d7-a358-d4851f036fc2" providerId="AD" clId="Web-{77E58ECA-B171-4572-8338-4F49F07845DD}" dt="2021-08-15T11:42:44.718" v="800"/>
          <ac:spMkLst>
            <pc:docMk/>
            <pc:sldMk cId="3000370423" sldId="298"/>
            <ac:spMk id="3" creationId="{ED1F74FB-CCB9-46A7-8612-6C6ABC663CE6}"/>
          </ac:spMkLst>
        </pc:spChg>
        <pc:spChg chg="add del mod">
          <ac:chgData name="Chenlu Huang" userId="S::huang.chenl@northeastern.edu::c4c19071-b3bc-42d7-a358-d4851f036fc2" providerId="AD" clId="Web-{77E58ECA-B171-4572-8338-4F49F07845DD}" dt="2021-08-15T12:15:13.737" v="1315"/>
          <ac:spMkLst>
            <pc:docMk/>
            <pc:sldMk cId="3000370423" sldId="298"/>
            <ac:spMk id="6" creationId="{0575D35C-8E1C-41D0-87BC-3CADFED6E5E7}"/>
          </ac:spMkLst>
        </pc:spChg>
        <pc:spChg chg="add">
          <ac:chgData name="Chenlu Huang" userId="S::huang.chenl@northeastern.edu::c4c19071-b3bc-42d7-a358-d4851f036fc2" providerId="AD" clId="Web-{77E58ECA-B171-4572-8338-4F49F07845DD}" dt="2021-08-15T11:43:10.936" v="810"/>
          <ac:spMkLst>
            <pc:docMk/>
            <pc:sldMk cId="3000370423" sldId="298"/>
            <ac:spMk id="9" creationId="{16F9E488-0718-4E1E-9D12-26779F606252}"/>
          </ac:spMkLst>
        </pc:spChg>
        <pc:spChg chg="add">
          <ac:chgData name="Chenlu Huang" userId="S::huang.chenl@northeastern.edu::c4c19071-b3bc-42d7-a358-d4851f036fc2" providerId="AD" clId="Web-{77E58ECA-B171-4572-8338-4F49F07845DD}" dt="2021-08-15T11:43:10.936" v="810"/>
          <ac:spMkLst>
            <pc:docMk/>
            <pc:sldMk cId="3000370423" sldId="298"/>
            <ac:spMk id="11" creationId="{CE708407-D01D-4E57-8998-FF799DBC3788}"/>
          </ac:spMkLst>
        </pc:spChg>
        <pc:grpChg chg="add">
          <ac:chgData name="Chenlu Huang" userId="S::huang.chenl@northeastern.edu::c4c19071-b3bc-42d7-a358-d4851f036fc2" providerId="AD" clId="Web-{77E58ECA-B171-4572-8338-4F49F07845DD}" dt="2021-08-15T11:43:10.936" v="810"/>
          <ac:grpSpMkLst>
            <pc:docMk/>
            <pc:sldMk cId="3000370423" sldId="298"/>
            <ac:grpSpMk id="13" creationId="{7F963B07-5C9E-478C-A53E-B6F5B4A78933}"/>
          </ac:grpSpMkLst>
        </pc:grpChg>
        <pc:picChg chg="add del mod ord">
          <ac:chgData name="Chenlu Huang" userId="S::huang.chenl@northeastern.edu::c4c19071-b3bc-42d7-a358-d4851f036fc2" providerId="AD" clId="Web-{77E58ECA-B171-4572-8338-4F49F07845DD}" dt="2021-08-15T12:15:08.518" v="1314"/>
          <ac:picMkLst>
            <pc:docMk/>
            <pc:sldMk cId="3000370423" sldId="298"/>
            <ac:picMk id="4" creationId="{49025ECB-0D0A-4754-8FD3-5E0202871B33}"/>
          </ac:picMkLst>
        </pc:picChg>
        <pc:picChg chg="add mod ord">
          <ac:chgData name="Chenlu Huang" userId="S::huang.chenl@northeastern.edu::c4c19071-b3bc-42d7-a358-d4851f036fc2" providerId="AD" clId="Web-{77E58ECA-B171-4572-8338-4F49F07845DD}" dt="2021-08-15T12:15:22.846" v="1317" actId="1076"/>
          <ac:picMkLst>
            <pc:docMk/>
            <pc:sldMk cId="3000370423" sldId="298"/>
            <ac:picMk id="7" creationId="{E52D50F8-1B8E-45B1-B3DA-4099F5F2248D}"/>
          </ac:picMkLst>
        </pc:picChg>
      </pc:sldChg>
    </pc:docChg>
  </pc:docChgLst>
  <pc:docChgLst>
    <pc:chgData name="Mao Liang Liu" userId="S::liu.maol@northeastern.edu::5ff3f799-d32d-4cdb-8768-ef57a302ecd0" providerId="AD" clId="Web-{98C57E41-570A-47B1-B35E-BE3B102D7894}"/>
    <pc:docChg chg="modSld">
      <pc:chgData name="Mao Liang Liu" userId="S::liu.maol@northeastern.edu::5ff3f799-d32d-4cdb-8768-ef57a302ecd0" providerId="AD" clId="Web-{98C57E41-570A-47B1-B35E-BE3B102D7894}" dt="2021-08-14T15:20:10.357" v="8" actId="20577"/>
      <pc:docMkLst>
        <pc:docMk/>
      </pc:docMkLst>
      <pc:sldChg chg="modSp">
        <pc:chgData name="Mao Liang Liu" userId="S::liu.maol@northeastern.edu::5ff3f799-d32d-4cdb-8768-ef57a302ecd0" providerId="AD" clId="Web-{98C57E41-570A-47B1-B35E-BE3B102D7894}" dt="2021-08-14T15:20:10.357" v="8" actId="20577"/>
        <pc:sldMkLst>
          <pc:docMk/>
          <pc:sldMk cId="665838038" sldId="257"/>
        </pc:sldMkLst>
        <pc:spChg chg="mod">
          <ac:chgData name="Mao Liang Liu" userId="S::liu.maol@northeastern.edu::5ff3f799-d32d-4cdb-8768-ef57a302ecd0" providerId="AD" clId="Web-{98C57E41-570A-47B1-B35E-BE3B102D7894}" dt="2021-08-14T15:20:10.357" v="8" actId="20577"/>
          <ac:spMkLst>
            <pc:docMk/>
            <pc:sldMk cId="665838038" sldId="257"/>
            <ac:spMk id="3" creationId="{4D952605-D5E1-422A-AC7A-8054EB89BF1B}"/>
          </ac:spMkLst>
        </pc:spChg>
      </pc:sldChg>
    </pc:docChg>
  </pc:docChgLst>
  <pc:docChgLst>
    <pc:chgData name="Mao Liang Liu" userId="S::liu.maol@northeastern.edu::5ff3f799-d32d-4cdb-8768-ef57a302ecd0" providerId="AD" clId="Web-{BA0A6D39-9319-4165-BEAC-2576EE997CAF}"/>
    <pc:docChg chg="modSld">
      <pc:chgData name="Mao Liang Liu" userId="S::liu.maol@northeastern.edu::5ff3f799-d32d-4cdb-8768-ef57a302ecd0" providerId="AD" clId="Web-{BA0A6D39-9319-4165-BEAC-2576EE997CAF}" dt="2021-08-15T15:18:03.843" v="47" actId="20577"/>
      <pc:docMkLst>
        <pc:docMk/>
      </pc:docMkLst>
      <pc:sldChg chg="modNotes">
        <pc:chgData name="Mao Liang Liu" userId="S::liu.maol@northeastern.edu::5ff3f799-d32d-4cdb-8768-ef57a302ecd0" providerId="AD" clId="Web-{BA0A6D39-9319-4165-BEAC-2576EE997CAF}" dt="2021-08-15T15:15:34.351" v="34"/>
        <pc:sldMkLst>
          <pc:docMk/>
          <pc:sldMk cId="1465258518" sldId="272"/>
        </pc:sldMkLst>
      </pc:sldChg>
      <pc:sldChg chg="modSp">
        <pc:chgData name="Mao Liang Liu" userId="S::liu.maol@northeastern.edu::5ff3f799-d32d-4cdb-8768-ef57a302ecd0" providerId="AD" clId="Web-{BA0A6D39-9319-4165-BEAC-2576EE997CAF}" dt="2021-08-15T15:18:03.843" v="47" actId="20577"/>
        <pc:sldMkLst>
          <pc:docMk/>
          <pc:sldMk cId="4281022048" sldId="275"/>
        </pc:sldMkLst>
        <pc:spChg chg="mod">
          <ac:chgData name="Mao Liang Liu" userId="S::liu.maol@northeastern.edu::5ff3f799-d32d-4cdb-8768-ef57a302ecd0" providerId="AD" clId="Web-{BA0A6D39-9319-4165-BEAC-2576EE997CAF}" dt="2021-08-15T15:18:03.843" v="47" actId="20577"/>
          <ac:spMkLst>
            <pc:docMk/>
            <pc:sldMk cId="4281022048" sldId="275"/>
            <ac:spMk id="2" creationId="{CA3C26EF-F836-4F4A-AF99-B769612CAD30}"/>
          </ac:spMkLst>
        </pc:spChg>
      </pc:sldChg>
      <pc:sldChg chg="modSp">
        <pc:chgData name="Mao Liang Liu" userId="S::liu.maol@northeastern.edu::5ff3f799-d32d-4cdb-8768-ef57a302ecd0" providerId="AD" clId="Web-{BA0A6D39-9319-4165-BEAC-2576EE997CAF}" dt="2021-08-15T15:16:04.961" v="35" actId="20577"/>
        <pc:sldMkLst>
          <pc:docMk/>
          <pc:sldMk cId="3120371356" sldId="276"/>
        </pc:sldMkLst>
        <pc:spChg chg="mod">
          <ac:chgData name="Mao Liang Liu" userId="S::liu.maol@northeastern.edu::5ff3f799-d32d-4cdb-8768-ef57a302ecd0" providerId="AD" clId="Web-{BA0A6D39-9319-4165-BEAC-2576EE997CAF}" dt="2021-08-15T15:16:04.961" v="35" actId="20577"/>
          <ac:spMkLst>
            <pc:docMk/>
            <pc:sldMk cId="3120371356" sldId="276"/>
            <ac:spMk id="2" creationId="{17A6257F-2D87-4E70-B097-8B171618EAD3}"/>
          </ac:spMkLst>
        </pc:spChg>
      </pc:sldChg>
      <pc:sldChg chg="modSp">
        <pc:chgData name="Mao Liang Liu" userId="S::liu.maol@northeastern.edu::5ff3f799-d32d-4cdb-8768-ef57a302ecd0" providerId="AD" clId="Web-{BA0A6D39-9319-4165-BEAC-2576EE997CAF}" dt="2021-08-15T15:16:09.930" v="36" actId="20577"/>
        <pc:sldMkLst>
          <pc:docMk/>
          <pc:sldMk cId="1617053996" sldId="277"/>
        </pc:sldMkLst>
        <pc:spChg chg="mod">
          <ac:chgData name="Mao Liang Liu" userId="S::liu.maol@northeastern.edu::5ff3f799-d32d-4cdb-8768-ef57a302ecd0" providerId="AD" clId="Web-{BA0A6D39-9319-4165-BEAC-2576EE997CAF}" dt="2021-08-15T15:16:09.930" v="36" actId="20577"/>
          <ac:spMkLst>
            <pc:docMk/>
            <pc:sldMk cId="1617053996" sldId="277"/>
            <ac:spMk id="2" creationId="{17A6257F-2D87-4E70-B097-8B171618EAD3}"/>
          </ac:spMkLst>
        </pc:spChg>
      </pc:sldChg>
      <pc:sldChg chg="modSp">
        <pc:chgData name="Mao Liang Liu" userId="S::liu.maol@northeastern.edu::5ff3f799-d32d-4cdb-8768-ef57a302ecd0" providerId="AD" clId="Web-{BA0A6D39-9319-4165-BEAC-2576EE997CAF}" dt="2021-08-15T15:16:15.164" v="37" actId="20577"/>
        <pc:sldMkLst>
          <pc:docMk/>
          <pc:sldMk cId="1819225205" sldId="278"/>
        </pc:sldMkLst>
        <pc:spChg chg="mod">
          <ac:chgData name="Mao Liang Liu" userId="S::liu.maol@northeastern.edu::5ff3f799-d32d-4cdb-8768-ef57a302ecd0" providerId="AD" clId="Web-{BA0A6D39-9319-4165-BEAC-2576EE997CAF}" dt="2021-08-15T15:16:15.164" v="37" actId="20577"/>
          <ac:spMkLst>
            <pc:docMk/>
            <pc:sldMk cId="1819225205" sldId="278"/>
            <ac:spMk id="2" creationId="{17A6257F-2D87-4E70-B097-8B171618EAD3}"/>
          </ac:spMkLst>
        </pc:spChg>
      </pc:sldChg>
      <pc:sldChg chg="modSp">
        <pc:chgData name="Mao Liang Liu" userId="S::liu.maol@northeastern.edu::5ff3f799-d32d-4cdb-8768-ef57a302ecd0" providerId="AD" clId="Web-{BA0A6D39-9319-4165-BEAC-2576EE997CAF}" dt="2021-08-15T15:16:19.071" v="38" actId="20577"/>
        <pc:sldMkLst>
          <pc:docMk/>
          <pc:sldMk cId="1135530809" sldId="279"/>
        </pc:sldMkLst>
        <pc:spChg chg="mod">
          <ac:chgData name="Mao Liang Liu" userId="S::liu.maol@northeastern.edu::5ff3f799-d32d-4cdb-8768-ef57a302ecd0" providerId="AD" clId="Web-{BA0A6D39-9319-4165-BEAC-2576EE997CAF}" dt="2021-08-15T15:16:19.071" v="38" actId="20577"/>
          <ac:spMkLst>
            <pc:docMk/>
            <pc:sldMk cId="1135530809" sldId="279"/>
            <ac:spMk id="2" creationId="{17A6257F-2D87-4E70-B097-8B171618EAD3}"/>
          </ac:spMkLst>
        </pc:spChg>
      </pc:sldChg>
      <pc:sldChg chg="modSp">
        <pc:chgData name="Mao Liang Liu" userId="S::liu.maol@northeastern.edu::5ff3f799-d32d-4cdb-8768-ef57a302ecd0" providerId="AD" clId="Web-{BA0A6D39-9319-4165-BEAC-2576EE997CAF}" dt="2021-08-15T15:16:22.305" v="39" actId="20577"/>
        <pc:sldMkLst>
          <pc:docMk/>
          <pc:sldMk cId="2503766921" sldId="281"/>
        </pc:sldMkLst>
        <pc:spChg chg="mod">
          <ac:chgData name="Mao Liang Liu" userId="S::liu.maol@northeastern.edu::5ff3f799-d32d-4cdb-8768-ef57a302ecd0" providerId="AD" clId="Web-{BA0A6D39-9319-4165-BEAC-2576EE997CAF}" dt="2021-08-15T15:16:22.305" v="39" actId="20577"/>
          <ac:spMkLst>
            <pc:docMk/>
            <pc:sldMk cId="2503766921" sldId="281"/>
            <ac:spMk id="2" creationId="{17A6257F-2D87-4E70-B097-8B171618EAD3}"/>
          </ac:spMkLst>
        </pc:spChg>
      </pc:sldChg>
      <pc:sldChg chg="modSp">
        <pc:chgData name="Mao Liang Liu" userId="S::liu.maol@northeastern.edu::5ff3f799-d32d-4cdb-8768-ef57a302ecd0" providerId="AD" clId="Web-{BA0A6D39-9319-4165-BEAC-2576EE997CAF}" dt="2021-08-15T15:16:58.806" v="41" actId="20577"/>
        <pc:sldMkLst>
          <pc:docMk/>
          <pc:sldMk cId="159012967" sldId="282"/>
        </pc:sldMkLst>
        <pc:spChg chg="mod">
          <ac:chgData name="Mao Liang Liu" userId="S::liu.maol@northeastern.edu::5ff3f799-d32d-4cdb-8768-ef57a302ecd0" providerId="AD" clId="Web-{BA0A6D39-9319-4165-BEAC-2576EE997CAF}" dt="2021-08-15T15:16:58.806" v="41" actId="20577"/>
          <ac:spMkLst>
            <pc:docMk/>
            <pc:sldMk cId="159012967" sldId="282"/>
            <ac:spMk id="2" creationId="{17A6257F-2D87-4E70-B097-8B171618EAD3}"/>
          </ac:spMkLst>
        </pc:spChg>
      </pc:sldChg>
      <pc:sldChg chg="modSp">
        <pc:chgData name="Mao Liang Liu" userId="S::liu.maol@northeastern.edu::5ff3f799-d32d-4cdb-8768-ef57a302ecd0" providerId="AD" clId="Web-{BA0A6D39-9319-4165-BEAC-2576EE997CAF}" dt="2021-08-15T15:17:34.905" v="43" actId="20577"/>
        <pc:sldMkLst>
          <pc:docMk/>
          <pc:sldMk cId="4222105235" sldId="283"/>
        </pc:sldMkLst>
        <pc:spChg chg="mod">
          <ac:chgData name="Mao Liang Liu" userId="S::liu.maol@northeastern.edu::5ff3f799-d32d-4cdb-8768-ef57a302ecd0" providerId="AD" clId="Web-{BA0A6D39-9319-4165-BEAC-2576EE997CAF}" dt="2021-08-15T15:17:34.905" v="43" actId="20577"/>
          <ac:spMkLst>
            <pc:docMk/>
            <pc:sldMk cId="4222105235" sldId="283"/>
            <ac:spMk id="2" creationId="{17A6257F-2D87-4E70-B097-8B171618EAD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BB8D86-15DF-4739-81A0-9E8909EAFA5D}" type="datetimeFigureOut">
              <a:rPr lang="en-US"/>
              <a:t>8/16/21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89CA7A-2A27-46A1-8B16-080FBE14801D}" type="slidenum">
              <a:rPr lang="en-US"/>
              <a:t>‹#›</a:t>
            </a:fld>
            <a:endParaRPr lang="en-US"/>
          </a:p>
        </p:txBody>
      </p:sp>
    </p:spTree>
    <p:extLst>
      <p:ext uri="{BB962C8B-B14F-4D97-AF65-F5344CB8AC3E}">
        <p14:creationId xmlns:p14="http://schemas.microsoft.com/office/powerpoint/2010/main" val="2840283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en.wikipedia.org/wiki/Template:COVID-19_pandemic_data"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github.com/CSSEGISandData/COVID-19" TargetMode="External"/><Relationship Id="rId5" Type="http://schemas.openxmlformats.org/officeDocument/2006/relationships/hyperlink" Target="https://ourworldindata.org/coronavirus-data" TargetMode="External"/><Relationship Id="rId4" Type="http://schemas.openxmlformats.org/officeDocument/2006/relationships/hyperlink" Target="https://www.nytimes.com/interactive/2020/us/coronavirus-us-cases.html"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cdc.gov/coronavirus/2019-ncov/variants/delta-variant.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ata.gov.il/dataset/covid-19/resource/0ac4cffc-3746-473a-8d4a-ab874b8d8d62"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a:t>to predict the corona test results based on the provided symptoms displayed by the people and find the most effective model.</a:t>
            </a:r>
          </a:p>
        </p:txBody>
      </p:sp>
      <p:sp>
        <p:nvSpPr>
          <p:cNvPr id="4" name="Slide Number Placeholder 3"/>
          <p:cNvSpPr>
            <a:spLocks noGrp="1"/>
          </p:cNvSpPr>
          <p:nvPr>
            <p:ph type="sldNum" sz="quarter" idx="5"/>
          </p:nvPr>
        </p:nvSpPr>
        <p:spPr/>
        <p:txBody>
          <a:bodyPr/>
          <a:lstStyle/>
          <a:p>
            <a:fld id="{B489CA7A-2A27-46A1-8B16-080FBE14801D}" type="slidenum">
              <a:rPr lang="en-US"/>
              <a:t>2</a:t>
            </a:fld>
            <a:endParaRPr lang="en-US"/>
          </a:p>
        </p:txBody>
      </p:sp>
    </p:spTree>
    <p:extLst>
      <p:ext uri="{BB962C8B-B14F-4D97-AF65-F5344CB8AC3E}">
        <p14:creationId xmlns:p14="http://schemas.microsoft.com/office/powerpoint/2010/main" val="3660741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489CA7A-2A27-46A1-8B16-080FBE14801D}" type="slidenum">
              <a:rPr lang="en-US"/>
              <a:t>12</a:t>
            </a:fld>
            <a:endParaRPr lang="en-US"/>
          </a:p>
        </p:txBody>
      </p:sp>
    </p:spTree>
    <p:extLst>
      <p:ext uri="{BB962C8B-B14F-4D97-AF65-F5344CB8AC3E}">
        <p14:creationId xmlns:p14="http://schemas.microsoft.com/office/powerpoint/2010/main" val="2707768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489CA7A-2A27-46A1-8B16-080FBE14801D}" type="slidenum">
              <a:rPr lang="en-US"/>
              <a:t>13</a:t>
            </a:fld>
            <a:endParaRPr lang="en-US"/>
          </a:p>
        </p:txBody>
      </p:sp>
    </p:spTree>
    <p:extLst>
      <p:ext uri="{BB962C8B-B14F-4D97-AF65-F5344CB8AC3E}">
        <p14:creationId xmlns:p14="http://schemas.microsoft.com/office/powerpoint/2010/main" val="761461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Weekly upward trend</a:t>
            </a:r>
          </a:p>
        </p:txBody>
      </p:sp>
      <p:sp>
        <p:nvSpPr>
          <p:cNvPr id="4" name="Slide Number Placeholder 3"/>
          <p:cNvSpPr>
            <a:spLocks noGrp="1"/>
          </p:cNvSpPr>
          <p:nvPr>
            <p:ph type="sldNum" sz="quarter" idx="5"/>
          </p:nvPr>
        </p:nvSpPr>
        <p:spPr/>
        <p:txBody>
          <a:bodyPr/>
          <a:lstStyle/>
          <a:p>
            <a:fld id="{B489CA7A-2A27-46A1-8B16-080FBE14801D}" type="slidenum">
              <a:rPr lang="en-US"/>
              <a:t>15</a:t>
            </a:fld>
            <a:endParaRPr lang="en-US"/>
          </a:p>
        </p:txBody>
      </p:sp>
    </p:spTree>
    <p:extLst>
      <p:ext uri="{BB962C8B-B14F-4D97-AF65-F5344CB8AC3E}">
        <p14:creationId xmlns:p14="http://schemas.microsoft.com/office/powerpoint/2010/main" val="1034986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cs typeface="+mn-lt"/>
            </a:endParaRPr>
          </a:p>
          <a:p>
            <a:endParaRPr lang="en-US"/>
          </a:p>
        </p:txBody>
      </p:sp>
      <p:sp>
        <p:nvSpPr>
          <p:cNvPr id="4" name="Slide Number Placeholder 3"/>
          <p:cNvSpPr>
            <a:spLocks noGrp="1"/>
          </p:cNvSpPr>
          <p:nvPr>
            <p:ph type="sldNum" sz="quarter" idx="5"/>
          </p:nvPr>
        </p:nvSpPr>
        <p:spPr/>
        <p:txBody>
          <a:bodyPr/>
          <a:lstStyle/>
          <a:p>
            <a:fld id="{B489CA7A-2A27-46A1-8B16-080FBE14801D}" type="slidenum">
              <a:rPr lang="en-US"/>
              <a:t>17</a:t>
            </a:fld>
            <a:endParaRPr lang="en-US"/>
          </a:p>
        </p:txBody>
      </p:sp>
    </p:spTree>
    <p:extLst>
      <p:ext uri="{BB962C8B-B14F-4D97-AF65-F5344CB8AC3E}">
        <p14:creationId xmlns:p14="http://schemas.microsoft.com/office/powerpoint/2010/main" val="865397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489CA7A-2A27-46A1-8B16-080FBE14801D}" type="slidenum">
              <a:rPr lang="en-US"/>
              <a:t>18</a:t>
            </a:fld>
            <a:endParaRPr lang="en-US"/>
          </a:p>
        </p:txBody>
      </p:sp>
    </p:spTree>
    <p:extLst>
      <p:ext uri="{BB962C8B-B14F-4D97-AF65-F5344CB8AC3E}">
        <p14:creationId xmlns:p14="http://schemas.microsoft.com/office/powerpoint/2010/main" val="602087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489CA7A-2A27-46A1-8B16-080FBE14801D}" type="slidenum">
              <a:rPr lang="en-US"/>
              <a:t>19</a:t>
            </a:fld>
            <a:endParaRPr lang="en-US"/>
          </a:p>
        </p:txBody>
      </p:sp>
    </p:spTree>
    <p:extLst>
      <p:ext uri="{BB962C8B-B14F-4D97-AF65-F5344CB8AC3E}">
        <p14:creationId xmlns:p14="http://schemas.microsoft.com/office/powerpoint/2010/main" val="942131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489CA7A-2A27-46A1-8B16-080FBE14801D}" type="slidenum">
              <a:rPr lang="en-US"/>
              <a:t>20</a:t>
            </a:fld>
            <a:endParaRPr lang="en-US"/>
          </a:p>
        </p:txBody>
      </p:sp>
    </p:spTree>
    <p:extLst>
      <p:ext uri="{BB962C8B-B14F-4D97-AF65-F5344CB8AC3E}">
        <p14:creationId xmlns:p14="http://schemas.microsoft.com/office/powerpoint/2010/main" val="1767314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489CA7A-2A27-46A1-8B16-080FBE14801D}" type="slidenum">
              <a:rPr lang="en-US"/>
              <a:t>22</a:t>
            </a:fld>
            <a:endParaRPr lang="en-US"/>
          </a:p>
        </p:txBody>
      </p:sp>
    </p:spTree>
    <p:extLst>
      <p:ext uri="{BB962C8B-B14F-4D97-AF65-F5344CB8AC3E}">
        <p14:creationId xmlns:p14="http://schemas.microsoft.com/office/powerpoint/2010/main" val="1225723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489CA7A-2A27-46A1-8B16-080FBE14801D}" type="slidenum">
              <a:rPr lang="en-US"/>
              <a:t>23</a:t>
            </a:fld>
            <a:endParaRPr lang="en-US"/>
          </a:p>
        </p:txBody>
      </p:sp>
    </p:spTree>
    <p:extLst>
      <p:ext uri="{BB962C8B-B14F-4D97-AF65-F5344CB8AC3E}">
        <p14:creationId xmlns:p14="http://schemas.microsoft.com/office/powerpoint/2010/main" val="2354868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489CA7A-2A27-46A1-8B16-080FBE14801D}" type="slidenum">
              <a:rPr lang="en-US"/>
              <a:t>24</a:t>
            </a:fld>
            <a:endParaRPr lang="en-US"/>
          </a:p>
        </p:txBody>
      </p:sp>
    </p:spTree>
    <p:extLst>
      <p:ext uri="{BB962C8B-B14F-4D97-AF65-F5344CB8AC3E}">
        <p14:creationId xmlns:p14="http://schemas.microsoft.com/office/powerpoint/2010/main" val="402843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Worldwide Cases as of 8/14/2021</a:t>
            </a:r>
          </a:p>
          <a:p>
            <a:r>
              <a:rPr lang="en-US"/>
              <a:t>·     This data is provided by </a:t>
            </a:r>
            <a:r>
              <a:rPr lang="en-US">
                <a:hlinkClick r:id="rId3"/>
              </a:rPr>
              <a:t>Wikipedia</a:t>
            </a:r>
            <a:r>
              <a:rPr lang="en-US"/>
              <a:t>, </a:t>
            </a:r>
            <a:r>
              <a:rPr lang="en-US">
                <a:hlinkClick r:id="rId4"/>
              </a:rPr>
              <a:t>The New York Times</a:t>
            </a:r>
            <a:r>
              <a:rPr lang="en-US"/>
              <a:t>, </a:t>
            </a:r>
            <a:r>
              <a:rPr lang="en-US">
                <a:hlinkClick r:id="rId5"/>
              </a:rPr>
              <a:t>Our World in Data</a:t>
            </a:r>
            <a:r>
              <a:rPr lang="en-US"/>
              <a:t> and </a:t>
            </a:r>
            <a:r>
              <a:rPr lang="en-US">
                <a:hlinkClick r:id="rId6"/>
              </a:rPr>
              <a:t>JHU CSSE COVID-19 Data</a:t>
            </a:r>
            <a:r>
              <a:rPr lang="en-US"/>
              <a:t>.</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489CA7A-2A27-46A1-8B16-080FBE14801D}" type="slidenum">
              <a:rPr lang="en-US"/>
              <a:t>3</a:t>
            </a:fld>
            <a:endParaRPr lang="en-US"/>
          </a:p>
        </p:txBody>
      </p:sp>
    </p:spTree>
    <p:extLst>
      <p:ext uri="{BB962C8B-B14F-4D97-AF65-F5344CB8AC3E}">
        <p14:creationId xmlns:p14="http://schemas.microsoft.com/office/powerpoint/2010/main" val="15802622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covid 19 dataset is highly imbalanced with most of class being negative and only 1% being </a:t>
            </a:r>
            <a:r>
              <a:rPr lang="en-US" err="1">
                <a:cs typeface="Calibri"/>
              </a:rPr>
              <a:t>postive</a:t>
            </a:r>
            <a:r>
              <a:rPr lang="en-US">
                <a:cs typeface="Calibri"/>
              </a:rPr>
              <a:t>. Beside using specific metrics for imbalanced data, we could leverage the special sampling methods especially for imbalanced data. We can either use oversampling to increase the number of under-represented class or use </a:t>
            </a:r>
            <a:r>
              <a:rPr lang="en-US" err="1">
                <a:cs typeface="Calibri"/>
              </a:rPr>
              <a:t>undersampling</a:t>
            </a:r>
            <a:r>
              <a:rPr lang="en-US">
                <a:cs typeface="Calibri"/>
              </a:rPr>
              <a:t> to reduce the number of majority class. There is also a variant sampling method of oversampling we will use called SMOTE (Synthetic Minority </a:t>
            </a:r>
            <a:r>
              <a:rPr lang="en-US" err="1">
                <a:cs typeface="Calibri"/>
              </a:rPr>
              <a:t>OverSampling</a:t>
            </a:r>
            <a:r>
              <a:rPr lang="en-US">
                <a:cs typeface="Calibri"/>
              </a:rPr>
              <a:t> Technique) and ADASYN. </a:t>
            </a:r>
          </a:p>
        </p:txBody>
      </p:sp>
      <p:sp>
        <p:nvSpPr>
          <p:cNvPr id="4" name="Slide Number Placeholder 3"/>
          <p:cNvSpPr>
            <a:spLocks noGrp="1"/>
          </p:cNvSpPr>
          <p:nvPr>
            <p:ph type="sldNum" sz="quarter" idx="5"/>
          </p:nvPr>
        </p:nvSpPr>
        <p:spPr/>
        <p:txBody>
          <a:bodyPr/>
          <a:lstStyle/>
          <a:p>
            <a:fld id="{B489CA7A-2A27-46A1-8B16-080FBE14801D}" type="slidenum">
              <a:rPr lang="en-US"/>
              <a:t>27</a:t>
            </a:fld>
            <a:endParaRPr lang="en-US"/>
          </a:p>
        </p:txBody>
      </p:sp>
    </p:spTree>
    <p:extLst>
      <p:ext uri="{BB962C8B-B14F-4D97-AF65-F5344CB8AC3E}">
        <p14:creationId xmlns:p14="http://schemas.microsoft.com/office/powerpoint/2010/main" val="2554226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will use different sampling method and comparing their performance with the original </a:t>
            </a:r>
            <a:r>
              <a:rPr lang="en-US" err="1">
                <a:cs typeface="Calibri"/>
              </a:rPr>
              <a:t>smaples</a:t>
            </a:r>
            <a:r>
              <a:rPr lang="en-US">
                <a:cs typeface="Calibri"/>
              </a:rPr>
              <a:t>.</a:t>
            </a:r>
          </a:p>
        </p:txBody>
      </p:sp>
      <p:sp>
        <p:nvSpPr>
          <p:cNvPr id="4" name="Slide Number Placeholder 3"/>
          <p:cNvSpPr>
            <a:spLocks noGrp="1"/>
          </p:cNvSpPr>
          <p:nvPr>
            <p:ph type="sldNum" sz="quarter" idx="5"/>
          </p:nvPr>
        </p:nvSpPr>
        <p:spPr/>
        <p:txBody>
          <a:bodyPr/>
          <a:lstStyle/>
          <a:p>
            <a:fld id="{B489CA7A-2A27-46A1-8B16-080FBE14801D}" type="slidenum">
              <a:rPr lang="en-US"/>
              <a:t>28</a:t>
            </a:fld>
            <a:endParaRPr lang="en-US"/>
          </a:p>
        </p:txBody>
      </p:sp>
    </p:spTree>
    <p:extLst>
      <p:ext uri="{BB962C8B-B14F-4D97-AF65-F5344CB8AC3E}">
        <p14:creationId xmlns:p14="http://schemas.microsoft.com/office/powerpoint/2010/main" val="29115427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will cover several kinds of main stream models to see what difference in performance they can make in our dataset.</a:t>
            </a:r>
          </a:p>
          <a:p>
            <a:r>
              <a:rPr lang="en-US">
                <a:cs typeface="Calibri"/>
              </a:rPr>
              <a:t>They include Perceptron, …..... We will also include dummy classifier which will classify samples randomly and most frequent classifier which will predict samples to be the majority class as we know the expected accuracy will be high due to the imbalanced classes in the original samples. These two models serves as basic performance reference in our modeling</a:t>
            </a:r>
          </a:p>
          <a:p>
            <a:r>
              <a:rPr lang="en-US">
                <a:cs typeface="Calibri"/>
              </a:rPr>
              <a:t>And the parameters of these models are tuned to be optimal through demo tests.</a:t>
            </a:r>
          </a:p>
          <a:p>
            <a:endParaRPr lang="en-US">
              <a:cs typeface="Calibri"/>
            </a:endParaRPr>
          </a:p>
        </p:txBody>
      </p:sp>
      <p:sp>
        <p:nvSpPr>
          <p:cNvPr id="4" name="Slide Number Placeholder 3"/>
          <p:cNvSpPr>
            <a:spLocks noGrp="1"/>
          </p:cNvSpPr>
          <p:nvPr>
            <p:ph type="sldNum" sz="quarter" idx="5"/>
          </p:nvPr>
        </p:nvSpPr>
        <p:spPr/>
        <p:txBody>
          <a:bodyPr/>
          <a:lstStyle/>
          <a:p>
            <a:fld id="{B489CA7A-2A27-46A1-8B16-080FBE14801D}" type="slidenum">
              <a:rPr lang="en-US"/>
              <a:t>29</a:t>
            </a:fld>
            <a:endParaRPr lang="en-US"/>
          </a:p>
        </p:txBody>
      </p:sp>
    </p:spTree>
    <p:extLst>
      <p:ext uri="{BB962C8B-B14F-4D97-AF65-F5344CB8AC3E}">
        <p14:creationId xmlns:p14="http://schemas.microsoft.com/office/powerpoint/2010/main" val="40985698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have got some meaningful results. We sort the model by their AUROC in descending order. And we display the performance for test data and training data together.</a:t>
            </a:r>
            <a:endParaRPr lang="ja-JP"/>
          </a:p>
          <a:p>
            <a:r>
              <a:rPr lang="en-US"/>
              <a:t>Firstly, for the original sample, the Neural Network </a:t>
            </a:r>
            <a:r>
              <a:rPr lang="en-US" err="1"/>
              <a:t>algortihm</a:t>
            </a:r>
            <a:r>
              <a:rPr lang="en-US"/>
              <a:t> and GNB has the best performance in overall but the difference from other models is nuanced except for the Perceptron which has a bad performance. Of course the two basic classifiers has the worst performance.</a:t>
            </a:r>
            <a:endParaRPr lang="en-US">
              <a:cs typeface="Calibri"/>
            </a:endParaRPr>
          </a:p>
          <a:p>
            <a:r>
              <a:rPr lang="en-US"/>
              <a:t>What's more, the performance in test data and train data is nearly the same, which means the models are not overfitting. They have same performance in test data and train data.</a:t>
            </a:r>
            <a:endParaRPr lang="en-US">
              <a:cs typeface="Calibri"/>
            </a:endParaRPr>
          </a:p>
          <a:p>
            <a:endParaRPr lang="en-US">
              <a:ea typeface="游ゴシック"/>
              <a:cs typeface="Calibri"/>
            </a:endParaRPr>
          </a:p>
        </p:txBody>
      </p:sp>
      <p:sp>
        <p:nvSpPr>
          <p:cNvPr id="4" name="Slide Number Placeholder 3"/>
          <p:cNvSpPr>
            <a:spLocks noGrp="1"/>
          </p:cNvSpPr>
          <p:nvPr>
            <p:ph type="sldNum" sz="quarter" idx="5"/>
          </p:nvPr>
        </p:nvSpPr>
        <p:spPr/>
        <p:txBody>
          <a:bodyPr/>
          <a:lstStyle/>
          <a:p>
            <a:fld id="{B489CA7A-2A27-46A1-8B16-080FBE14801D}" type="slidenum">
              <a:rPr lang="en-US"/>
              <a:t>31</a:t>
            </a:fld>
            <a:endParaRPr lang="en-US"/>
          </a:p>
        </p:txBody>
      </p:sp>
    </p:spTree>
    <p:extLst>
      <p:ext uri="{BB962C8B-B14F-4D97-AF65-F5344CB8AC3E}">
        <p14:creationId xmlns:p14="http://schemas.microsoft.com/office/powerpoint/2010/main" val="10728814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游ゴシック"/>
                <a:cs typeface="Calibri"/>
              </a:rPr>
              <a:t>This is the performance from random over sampling</a:t>
            </a:r>
          </a:p>
          <a:p>
            <a:r>
              <a:rPr lang="en-US">
                <a:ea typeface="游ゴシック"/>
                <a:cs typeface="Calibri"/>
              </a:rPr>
              <a:t>Similar results!!! Neural network is the best and two basic classifiers are the worst. But with oversampling:</a:t>
            </a:r>
          </a:p>
          <a:p>
            <a:r>
              <a:rPr lang="en-US">
                <a:ea typeface="游ゴシック"/>
                <a:cs typeface="Calibri"/>
              </a:rPr>
              <a:t>1) the perceptron's performance is aligned with others</a:t>
            </a:r>
          </a:p>
          <a:p>
            <a:r>
              <a:rPr lang="en-US">
                <a:ea typeface="游ゴシック"/>
                <a:cs typeface="Calibri"/>
              </a:rPr>
              <a:t>2) the performance in train dataset is better according to the F1 score, which means the models may be over-fitting on the train-data.</a:t>
            </a:r>
          </a:p>
        </p:txBody>
      </p:sp>
      <p:sp>
        <p:nvSpPr>
          <p:cNvPr id="4" name="Slide Number Placeholder 3"/>
          <p:cNvSpPr>
            <a:spLocks noGrp="1"/>
          </p:cNvSpPr>
          <p:nvPr>
            <p:ph type="sldNum" sz="quarter" idx="5"/>
          </p:nvPr>
        </p:nvSpPr>
        <p:spPr/>
        <p:txBody>
          <a:bodyPr/>
          <a:lstStyle/>
          <a:p>
            <a:fld id="{B489CA7A-2A27-46A1-8B16-080FBE14801D}" type="slidenum">
              <a:rPr lang="en-US"/>
              <a:t>32</a:t>
            </a:fld>
            <a:endParaRPr lang="en-US"/>
          </a:p>
        </p:txBody>
      </p:sp>
    </p:spTree>
    <p:extLst>
      <p:ext uri="{BB962C8B-B14F-4D97-AF65-F5344CB8AC3E}">
        <p14:creationId xmlns:p14="http://schemas.microsoft.com/office/powerpoint/2010/main" val="26894513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游ゴシック"/>
                <a:cs typeface="Calibri"/>
              </a:rPr>
              <a:t>Here is the performance from sampling using smote technique and there isn't much difference comparing to other sampling method.</a:t>
            </a:r>
          </a:p>
          <a:p>
            <a:r>
              <a:rPr lang="en-US">
                <a:ea typeface="游ゴシック"/>
                <a:cs typeface="Calibri"/>
              </a:rPr>
              <a:t>However, our models perform the same in train data and test data</a:t>
            </a:r>
          </a:p>
        </p:txBody>
      </p:sp>
      <p:sp>
        <p:nvSpPr>
          <p:cNvPr id="4" name="Slide Number Placeholder 3"/>
          <p:cNvSpPr>
            <a:spLocks noGrp="1"/>
          </p:cNvSpPr>
          <p:nvPr>
            <p:ph type="sldNum" sz="quarter" idx="5"/>
          </p:nvPr>
        </p:nvSpPr>
        <p:spPr/>
        <p:txBody>
          <a:bodyPr/>
          <a:lstStyle/>
          <a:p>
            <a:fld id="{B489CA7A-2A27-46A1-8B16-080FBE14801D}" type="slidenum">
              <a:rPr lang="en-US"/>
              <a:t>33</a:t>
            </a:fld>
            <a:endParaRPr lang="en-US"/>
          </a:p>
        </p:txBody>
      </p:sp>
    </p:spTree>
    <p:extLst>
      <p:ext uri="{BB962C8B-B14F-4D97-AF65-F5344CB8AC3E}">
        <p14:creationId xmlns:p14="http://schemas.microsoft.com/office/powerpoint/2010/main" val="3847402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游ゴシック"/>
                <a:cs typeface="Calibri"/>
              </a:rPr>
              <a:t>And again!!! This is the performance from random under-sampling</a:t>
            </a:r>
          </a:p>
          <a:p>
            <a:r>
              <a:rPr lang="en-US">
                <a:ea typeface="游ゴシック"/>
                <a:cs typeface="Calibri"/>
              </a:rPr>
              <a:t>The results is almost the same except that the perceptron model is slightly worse than other models. And the two dummy classifiers are the worst certainly.</a:t>
            </a:r>
          </a:p>
        </p:txBody>
      </p:sp>
      <p:sp>
        <p:nvSpPr>
          <p:cNvPr id="4" name="Slide Number Placeholder 3"/>
          <p:cNvSpPr>
            <a:spLocks noGrp="1"/>
          </p:cNvSpPr>
          <p:nvPr>
            <p:ph type="sldNum" sz="quarter" idx="5"/>
          </p:nvPr>
        </p:nvSpPr>
        <p:spPr/>
        <p:txBody>
          <a:bodyPr/>
          <a:lstStyle/>
          <a:p>
            <a:fld id="{B489CA7A-2A27-46A1-8B16-080FBE14801D}" type="slidenum">
              <a:rPr lang="en-US"/>
              <a:t>34</a:t>
            </a:fld>
            <a:endParaRPr lang="en-US"/>
          </a:p>
        </p:txBody>
      </p:sp>
    </p:spTree>
    <p:extLst>
      <p:ext uri="{BB962C8B-B14F-4D97-AF65-F5344CB8AC3E}">
        <p14:creationId xmlns:p14="http://schemas.microsoft.com/office/powerpoint/2010/main" val="17539172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Say if we have patients with exactly same symptoms, can we definitely determine whether the diagnosis is positive or not. Of course not, and there are many cases that the results are not same though they have same symptoms.</a:t>
            </a:r>
            <a:br>
              <a:rPr lang="en-US">
                <a:cs typeface="+mn-lt"/>
              </a:rPr>
            </a:br>
            <a:endParaRPr lang="en-US"/>
          </a:p>
        </p:txBody>
      </p:sp>
      <p:sp>
        <p:nvSpPr>
          <p:cNvPr id="4" name="Slide Number Placeholder 3"/>
          <p:cNvSpPr>
            <a:spLocks noGrp="1"/>
          </p:cNvSpPr>
          <p:nvPr>
            <p:ph type="sldNum" sz="quarter" idx="5"/>
          </p:nvPr>
        </p:nvSpPr>
        <p:spPr/>
        <p:txBody>
          <a:bodyPr/>
          <a:lstStyle/>
          <a:p>
            <a:fld id="{B489CA7A-2A27-46A1-8B16-080FBE14801D}" type="slidenum">
              <a:rPr lang="en-US"/>
              <a:t>35</a:t>
            </a:fld>
            <a:endParaRPr lang="en-US"/>
          </a:p>
        </p:txBody>
      </p:sp>
    </p:spTree>
    <p:extLst>
      <p:ext uri="{BB962C8B-B14F-4D97-AF65-F5344CB8AC3E}">
        <p14:creationId xmlns:p14="http://schemas.microsoft.com/office/powerpoint/2010/main" val="3843264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89CA7A-2A27-46A1-8B16-080FBE14801D}" type="slidenum">
              <a:rPr lang="en-US"/>
              <a:t>37</a:t>
            </a:fld>
            <a:endParaRPr lang="en-US"/>
          </a:p>
        </p:txBody>
      </p:sp>
    </p:spTree>
    <p:extLst>
      <p:ext uri="{BB962C8B-B14F-4D97-AF65-F5344CB8AC3E}">
        <p14:creationId xmlns:p14="http://schemas.microsoft.com/office/powerpoint/2010/main" val="2010878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Sourced from: </a:t>
            </a:r>
            <a:r>
              <a:rPr lang="en-US">
                <a:hlinkClick r:id="rId3"/>
              </a:rPr>
              <a:t>https://www.cdc.gov/coronavirus/2019-ncov/variants/delta-variant.html</a:t>
            </a:r>
            <a:endParaRPr lang="en-US">
              <a:cs typeface="Calibri"/>
              <a:hlinkClick r:id="rId3"/>
            </a:endParaRPr>
          </a:p>
          <a:p>
            <a:endParaRPr lang="en-US">
              <a:cs typeface="Calibri"/>
            </a:endParaRPr>
          </a:p>
          <a:p>
            <a:r>
              <a:rPr lang="en-US"/>
              <a:t>In late June, our 7-day moving average of reported cases was around 12,000. On July 27, the 7-day moving average of cases reached over 60,000. This case rate looked more like the rate of cases we had seen before the vaccine was widely available.</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489CA7A-2A27-46A1-8B16-080FBE14801D}" type="slidenum">
              <a:rPr lang="en-US"/>
              <a:t>4</a:t>
            </a:fld>
            <a:endParaRPr lang="en-US"/>
          </a:p>
        </p:txBody>
      </p:sp>
    </p:spTree>
    <p:extLst>
      <p:ext uri="{BB962C8B-B14F-4D97-AF65-F5344CB8AC3E}">
        <p14:creationId xmlns:p14="http://schemas.microsoft.com/office/powerpoint/2010/main" val="988538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questions are being addressed? </a:t>
            </a:r>
          </a:p>
          <a:p>
            <a:r>
              <a:rPr lang="en-US"/>
              <a:t>Are your questions descriptive or predictive? Predictive </a:t>
            </a:r>
            <a:endParaRPr lang="en-US">
              <a:cs typeface="Calibri"/>
            </a:endParaRPr>
          </a:p>
          <a:p>
            <a:r>
              <a:rPr lang="en-US"/>
              <a:t>the problem supervised or unsupervised? Supervised</a:t>
            </a:r>
          </a:p>
          <a:p>
            <a:r>
              <a:rPr lang="en-US"/>
              <a:t>What is the impact of solving this problem? Hoping to determine if there's a better way to identify covid-19 patients</a:t>
            </a:r>
            <a:endParaRPr lang="en-US">
              <a:cs typeface="Calibri"/>
            </a:endParaRPr>
          </a:p>
        </p:txBody>
      </p:sp>
      <p:sp>
        <p:nvSpPr>
          <p:cNvPr id="4" name="Slide Number Placeholder 3"/>
          <p:cNvSpPr>
            <a:spLocks noGrp="1"/>
          </p:cNvSpPr>
          <p:nvPr>
            <p:ph type="sldNum" sz="quarter" idx="5"/>
          </p:nvPr>
        </p:nvSpPr>
        <p:spPr/>
        <p:txBody>
          <a:bodyPr/>
          <a:lstStyle/>
          <a:p>
            <a:fld id="{B489CA7A-2A27-46A1-8B16-080FBE14801D}" type="slidenum">
              <a:rPr lang="en-US"/>
              <a:t>5</a:t>
            </a:fld>
            <a:endParaRPr lang="en-US"/>
          </a:p>
        </p:txBody>
      </p:sp>
    </p:spTree>
    <p:extLst>
      <p:ext uri="{BB962C8B-B14F-4D97-AF65-F5344CB8AC3E}">
        <p14:creationId xmlns:p14="http://schemas.microsoft.com/office/powerpoint/2010/main" val="3195377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Ministerial Committee for the Improvement of Government Service to the Public, decided in 2010 on the development of the data.gov.il project in order to promote the policy  of open government in  Israel. </a:t>
            </a:r>
          </a:p>
          <a:p>
            <a:endParaRPr lang="en-US">
              <a:cs typeface="Calibri"/>
            </a:endParaRPr>
          </a:p>
          <a:p>
            <a:r>
              <a:rPr lang="en-US">
                <a:cs typeface="Calibri"/>
              </a:rPr>
              <a:t>Website and data is in </a:t>
            </a:r>
            <a:r>
              <a:rPr lang="en-US" err="1">
                <a:cs typeface="Calibri"/>
              </a:rPr>
              <a:t>Hebraw</a:t>
            </a:r>
            <a:endParaRPr lang="en-US">
              <a:cs typeface="Calibri"/>
            </a:endParaRPr>
          </a:p>
          <a:p>
            <a:endParaRPr lang="en-US">
              <a:cs typeface="Calibri"/>
            </a:endParaRPr>
          </a:p>
          <a:p>
            <a:r>
              <a:rPr lang="en-US" u="sng">
                <a:hlinkClick r:id="rId3"/>
              </a:rPr>
              <a:t>https://data.gov.il/dataset/covid-19/resource/0ac4cffc-3746-473a-8d4a-ab874b8d8d62</a:t>
            </a:r>
            <a:endParaRPr lang="en-US"/>
          </a:p>
          <a:p>
            <a:endParaRPr lang="en-US"/>
          </a:p>
          <a:p>
            <a:r>
              <a:rPr lang="en-US"/>
              <a:t>Due to the COVID-19outbreak, citizens began gettingtested for the virusin February 2020.</a:t>
            </a:r>
          </a:p>
        </p:txBody>
      </p:sp>
      <p:sp>
        <p:nvSpPr>
          <p:cNvPr id="4" name="Slide Number Placeholder 3"/>
          <p:cNvSpPr>
            <a:spLocks noGrp="1"/>
          </p:cNvSpPr>
          <p:nvPr>
            <p:ph type="sldNum" sz="quarter" idx="5"/>
          </p:nvPr>
        </p:nvSpPr>
        <p:spPr/>
        <p:txBody>
          <a:bodyPr/>
          <a:lstStyle/>
          <a:p>
            <a:fld id="{B489CA7A-2A27-46A1-8B16-080FBE14801D}" type="slidenum">
              <a:rPr lang="en-US"/>
              <a:t>7</a:t>
            </a:fld>
            <a:endParaRPr lang="en-US"/>
          </a:p>
        </p:txBody>
      </p:sp>
    </p:spTree>
    <p:extLst>
      <p:ext uri="{BB962C8B-B14F-4D97-AF65-F5344CB8AC3E}">
        <p14:creationId xmlns:p14="http://schemas.microsoft.com/office/powerpoint/2010/main" val="63851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Due to the COVID-19outbreak, citizens began gettingtested for the virusin February 2020.</a:t>
            </a:r>
          </a:p>
          <a:p>
            <a:r>
              <a:rPr lang="en-US"/>
              <a:t>This table shows daily data fromthe first tests of citizens tested (age and sex), test results, and indications for testing(staying abroad, clinical symptom.</a:t>
            </a:r>
          </a:p>
          <a:p>
            <a:endParaRPr lang="en-US">
              <a:cs typeface="Calibri"/>
            </a:endParaRPr>
          </a:p>
          <a:p>
            <a:r>
              <a:rPr lang="en-US"/>
              <a:t>Important clarifications regarding symptoms:</a:t>
            </a:r>
          </a:p>
          <a:p>
            <a:r>
              <a:rPr lang="en-US"/>
              <a:t>1.Symptoms are based on self reporting</a:t>
            </a:r>
          </a:p>
          <a:p>
            <a:r>
              <a:rPr lang="en-US"/>
              <a:t>2.Due to patient confidentiality, only the 5 most prevalent symptoms appear, although there are more symptoms</a:t>
            </a:r>
          </a:p>
          <a:p>
            <a:r>
              <a:rPr lang="en-US"/>
              <a:t>3.Thereis an inherent reporting bias as the data is collected differently from positive and negative results:oFor positive results, a comprehensive epidemiological investigationwas made, with specific questions regarding symptoms;oFor negative results,the data were notcollected consistently and notthroughdirect questioning.</a:t>
            </a:r>
          </a:p>
          <a:p>
            <a:r>
              <a:rPr lang="en-US"/>
              <a:t>4.Clinical symptoms were not always an indication for testing. For example, at the onset of the outbreak, if a person returned from certaincountries or a person was in contact with someone diagnosed with the virus, symptoms were not required for testing.</a:t>
            </a:r>
          </a:p>
          <a:p>
            <a:r>
              <a:rPr lang="en-US"/>
              <a:t>5.Some surveys were performed in select populations (such as health workers) –in these cases clinical symptoms were not recorded.</a:t>
            </a:r>
          </a:p>
          <a:p>
            <a:r>
              <a:rPr lang="en-US"/>
              <a:t>6.There are reports in literature of a-symptomatic carriers.</a:t>
            </a:r>
          </a:p>
          <a:p>
            <a:r>
              <a:rPr lang="en-US"/>
              <a:t>7.The value 0 under symptoms represents both no symptoms and NULL sym</a:t>
            </a:r>
          </a:p>
          <a:p>
            <a:endParaRPr lang="en-US">
              <a:cs typeface="Calibri"/>
            </a:endParaRPr>
          </a:p>
          <a:p>
            <a:r>
              <a:rPr lang="en-US"/>
              <a:t>Explanation of variables in the table:</a:t>
            </a:r>
          </a:p>
          <a:p>
            <a:r>
              <a:rPr lang="en-US"/>
              <a:t>1.test_date: Arrival date of the test at the lab in DD/MM/YY format</a:t>
            </a:r>
          </a:p>
          <a:p>
            <a:r>
              <a:rPr lang="en-US"/>
              <a:t>2.gender: test taker's sex: male/female/ NULL (unknown); appears fromMarch22nd2020</a:t>
            </a:r>
          </a:p>
          <a:p>
            <a:r>
              <a:rPr lang="en-US"/>
              <a:t>3.Corona_result: Results of first Covid-19 test, by category:</a:t>
            </a:r>
          </a:p>
          <a:p>
            <a:r>
              <a:rPr lang="en-US"/>
              <a:t>         a.Positive –carrying Covid-19b.Negative –not carrying Covid-19c.Other –Not tested, in testing, inconclusive</a:t>
            </a:r>
          </a:p>
          <a:p>
            <a:r>
              <a:rPr lang="en-US"/>
              <a:t>4.Age_60_and_above: Indicator of the test taker'sage -60 or over (1) or below 60 (0). Appears from March17th2020.</a:t>
            </a:r>
          </a:p>
          <a:p>
            <a:r>
              <a:rPr lang="en-US"/>
              <a:t>5.cough: Did cough symptoms appear before testing? 1 –Yes, 0–No, NULL –Unknown</a:t>
            </a:r>
          </a:p>
          <a:p>
            <a:r>
              <a:rPr lang="en-US"/>
              <a:t>6.fever: Did fever appear before testing? 1 –Yes, 0 –No, NULL –Unknown</a:t>
            </a:r>
          </a:p>
          <a:p>
            <a:r>
              <a:rPr lang="en-US"/>
              <a:t>7.Sore_throat: Did sore throat symptoms appear before testing? 1 –Yes, 0 –No, NULL –Unknown</a:t>
            </a:r>
          </a:p>
          <a:p>
            <a:r>
              <a:rPr lang="en-US"/>
              <a:t>8.Shortness_of_breath: Did cough shortness of breath symptoms appear before testing? 1 –Yes, 0 –No, NULL –Unknown</a:t>
            </a:r>
          </a:p>
          <a:p>
            <a:r>
              <a:rPr lang="en-US"/>
              <a:t>9.Head_ache: Did headache symptoms appear before testing? 1 –Yes, 0 –No, NULL –Unknown</a:t>
            </a:r>
          </a:p>
          <a:p>
            <a:r>
              <a:rPr lang="en-US"/>
              <a:t>10.Test_indication: What is the indication for testing? Abroad –arrived from abroad, contact_with_confirmed –contact with aconfirmed case, other –other indication or not specified</a:t>
            </a:r>
          </a:p>
        </p:txBody>
      </p:sp>
      <p:sp>
        <p:nvSpPr>
          <p:cNvPr id="4" name="Slide Number Placeholder 3"/>
          <p:cNvSpPr>
            <a:spLocks noGrp="1"/>
          </p:cNvSpPr>
          <p:nvPr>
            <p:ph type="sldNum" sz="quarter" idx="5"/>
          </p:nvPr>
        </p:nvSpPr>
        <p:spPr/>
        <p:txBody>
          <a:bodyPr/>
          <a:lstStyle/>
          <a:p>
            <a:fld id="{B489CA7A-2A27-46A1-8B16-080FBE14801D}" type="slidenum">
              <a:rPr lang="en-US"/>
              <a:t>8</a:t>
            </a:fld>
            <a:endParaRPr lang="en-US"/>
          </a:p>
        </p:txBody>
      </p:sp>
    </p:spTree>
    <p:extLst>
      <p:ext uri="{BB962C8B-B14F-4D97-AF65-F5344CB8AC3E}">
        <p14:creationId xmlns:p14="http://schemas.microsoft.com/office/powerpoint/2010/main" val="1763991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489CA7A-2A27-46A1-8B16-080FBE14801D}" type="slidenum">
              <a:rPr lang="en-US"/>
              <a:t>9</a:t>
            </a:fld>
            <a:endParaRPr lang="en-US"/>
          </a:p>
        </p:txBody>
      </p:sp>
    </p:spTree>
    <p:extLst>
      <p:ext uri="{BB962C8B-B14F-4D97-AF65-F5344CB8AC3E}">
        <p14:creationId xmlns:p14="http://schemas.microsoft.com/office/powerpoint/2010/main" val="997390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489CA7A-2A27-46A1-8B16-080FBE14801D}" type="slidenum">
              <a:rPr lang="en-US"/>
              <a:t>10</a:t>
            </a:fld>
            <a:endParaRPr lang="en-US"/>
          </a:p>
        </p:txBody>
      </p:sp>
    </p:spTree>
    <p:extLst>
      <p:ext uri="{BB962C8B-B14F-4D97-AF65-F5344CB8AC3E}">
        <p14:creationId xmlns:p14="http://schemas.microsoft.com/office/powerpoint/2010/main" val="2225196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489CA7A-2A27-46A1-8B16-080FBE14801D}" type="slidenum">
              <a:rPr lang="en-US"/>
              <a:t>11</a:t>
            </a:fld>
            <a:endParaRPr lang="en-US"/>
          </a:p>
        </p:txBody>
      </p:sp>
    </p:spTree>
    <p:extLst>
      <p:ext uri="{BB962C8B-B14F-4D97-AF65-F5344CB8AC3E}">
        <p14:creationId xmlns:p14="http://schemas.microsoft.com/office/powerpoint/2010/main" val="68716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8/16/21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8/16/21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8/16/21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8/16/21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8/16/21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8/16/21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e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hyperlink" Target="https://www.nytimes.com/interactive/2021/us/covid-cases.html" TargetMode="External"/><Relationship Id="rId3" Type="http://schemas.openxmlformats.org/officeDocument/2006/relationships/hyperlink" Target="https://github.com/guojunseven/Data-Mining-Project/blob/master/COVID19%20Diagnosis%20Prediction.ipynb" TargetMode="External"/><Relationship Id="rId7" Type="http://schemas.openxmlformats.org/officeDocument/2006/relationships/hyperlink" Target="https://en.wikipedia.org/wiki/Template:COVID-19_pandemic_data" TargetMode="External"/><Relationship Id="rId12" Type="http://schemas.openxmlformats.org/officeDocument/2006/relationships/hyperlink" Target="https://imbalanced-learn.org/stable/over_sampling.html#naive-random-over-sampling"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imbalanced-learn.org/stable/references/metrics.html#module-imblearn.metrics" TargetMode="External"/><Relationship Id="rId11" Type="http://schemas.openxmlformats.org/officeDocument/2006/relationships/hyperlink" Target="https://www.cdc.gov/coronavirus/2019-ncov/variants/delta-variant.html" TargetMode="External"/><Relationship Id="rId5" Type="http://schemas.openxmlformats.org/officeDocument/2006/relationships/hyperlink" Target="https://www.kaggle.com/prashant111/comprehensive-guide-on-feature-selection" TargetMode="External"/><Relationship Id="rId10" Type="http://schemas.openxmlformats.org/officeDocument/2006/relationships/hyperlink" Target="https://github.com/CSSEGISandData/COVID-19" TargetMode="External"/><Relationship Id="rId4" Type="http://schemas.openxmlformats.org/officeDocument/2006/relationships/hyperlink" Target="https://www.kaggle.com/kanncaa1/feature-selection-and-data-visualization" TargetMode="External"/><Relationship Id="rId9" Type="http://schemas.openxmlformats.org/officeDocument/2006/relationships/hyperlink" Target="https://ourworldindata.org/coronavirus-data"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ata.gov.il/dataset/covid-1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8" descr="Map&#10;&#10;Description automatically generated">
            <a:extLst>
              <a:ext uri="{FF2B5EF4-FFF2-40B4-BE49-F238E27FC236}">
                <a16:creationId xmlns:a16="http://schemas.microsoft.com/office/drawing/2014/main" id="{8BE8666D-2837-4A0A-BE8A-ACD2EA97CCA0}"/>
              </a:ext>
            </a:extLst>
          </p:cNvPr>
          <p:cNvPicPr>
            <a:picLocks noChangeAspect="1"/>
          </p:cNvPicPr>
          <p:nvPr/>
        </p:nvPicPr>
        <p:blipFill rotWithShape="1">
          <a:blip r:embed="rId2"/>
          <a:srcRect t="10341" b="2449"/>
          <a:stretch/>
        </p:blipFill>
        <p:spPr>
          <a:xfrm>
            <a:off x="-3047" y="10"/>
            <a:ext cx="12191999" cy="6857990"/>
          </a:xfrm>
          <a:prstGeom prst="rect">
            <a:avLst/>
          </a:prstGeom>
        </p:spPr>
      </p:pic>
      <p:sp>
        <p:nvSpPr>
          <p:cNvPr id="25" name="Rectangle 2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b="1">
                <a:solidFill>
                  <a:srgbClr val="FFFFFF"/>
                </a:solidFill>
                <a:latin typeface="Times"/>
                <a:cs typeface="Times"/>
              </a:rPr>
              <a:t>COVID-19 Diagnosis Prediction</a:t>
            </a:r>
          </a:p>
        </p:txBody>
      </p:sp>
      <p:sp>
        <p:nvSpPr>
          <p:cNvPr id="5" name="Subtitle 4">
            <a:extLst>
              <a:ext uri="{FF2B5EF4-FFF2-40B4-BE49-F238E27FC236}">
                <a16:creationId xmlns:a16="http://schemas.microsoft.com/office/drawing/2014/main" id="{6FF68FCD-8A72-464D-A801-609F135653B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A6257F-2D87-4E70-B097-8B171618EAD3}"/>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b="1">
                <a:solidFill>
                  <a:schemeClr val="bg1"/>
                </a:solidFill>
              </a:rPr>
              <a:t>Breakdown</a:t>
            </a:r>
            <a:r>
              <a:rPr lang="en-US" sz="5400" b="1" kern="1200">
                <a:solidFill>
                  <a:schemeClr val="bg1"/>
                </a:solidFill>
                <a:latin typeface="+mj-lt"/>
                <a:ea typeface="+mj-ea"/>
                <a:cs typeface="+mj-cs"/>
              </a:rPr>
              <a:t> of Fever</a:t>
            </a:r>
          </a:p>
        </p:txBody>
      </p:sp>
      <p:cxnSp>
        <p:nvCxnSpPr>
          <p:cNvPr id="33" name="Straight Connector 3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5" descr="Chart, bar chart&#10;&#10;Description automatically generated">
            <a:extLst>
              <a:ext uri="{FF2B5EF4-FFF2-40B4-BE49-F238E27FC236}">
                <a16:creationId xmlns:a16="http://schemas.microsoft.com/office/drawing/2014/main" id="{EDF55039-076B-45C7-9F0E-FC7C208B6FD3}"/>
              </a:ext>
            </a:extLst>
          </p:cNvPr>
          <p:cNvPicPr>
            <a:picLocks noGrp="1" noChangeAspect="1"/>
          </p:cNvPicPr>
          <p:nvPr>
            <p:ph idx="1"/>
          </p:nvPr>
        </p:nvPicPr>
        <p:blipFill>
          <a:blip r:embed="rId3"/>
          <a:stretch>
            <a:fillRect/>
          </a:stretch>
        </p:blipFill>
        <p:spPr>
          <a:xfrm>
            <a:off x="320040" y="2903031"/>
            <a:ext cx="11496821" cy="3046657"/>
          </a:xfrm>
          <a:prstGeom prst="rect">
            <a:avLst/>
          </a:prstGeom>
        </p:spPr>
      </p:pic>
    </p:spTree>
    <p:extLst>
      <p:ext uri="{BB962C8B-B14F-4D97-AF65-F5344CB8AC3E}">
        <p14:creationId xmlns:p14="http://schemas.microsoft.com/office/powerpoint/2010/main" val="1819225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7" name="Straight Connector 46">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A6257F-2D87-4E70-B097-8B171618EAD3}"/>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b="1">
                <a:solidFill>
                  <a:schemeClr val="bg1"/>
                </a:solidFill>
              </a:rPr>
              <a:t>Breakdown</a:t>
            </a:r>
            <a:r>
              <a:rPr lang="en-US" sz="5400" b="1" kern="1200">
                <a:solidFill>
                  <a:schemeClr val="bg1"/>
                </a:solidFill>
                <a:latin typeface="+mj-lt"/>
                <a:ea typeface="+mj-ea"/>
                <a:cs typeface="+mj-cs"/>
              </a:rPr>
              <a:t> of Sore Throat</a:t>
            </a:r>
          </a:p>
        </p:txBody>
      </p:sp>
      <p:cxnSp>
        <p:nvCxnSpPr>
          <p:cNvPr id="51" name="Straight Connector 50">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6" descr="Chart, bar chart&#10;&#10;Description automatically generated">
            <a:extLst>
              <a:ext uri="{FF2B5EF4-FFF2-40B4-BE49-F238E27FC236}">
                <a16:creationId xmlns:a16="http://schemas.microsoft.com/office/drawing/2014/main" id="{A9CD8A42-21C2-4A06-A2AF-D15E403FB636}"/>
              </a:ext>
            </a:extLst>
          </p:cNvPr>
          <p:cNvPicPr>
            <a:picLocks noGrp="1" noChangeAspect="1"/>
          </p:cNvPicPr>
          <p:nvPr>
            <p:ph idx="1"/>
          </p:nvPr>
        </p:nvPicPr>
        <p:blipFill>
          <a:blip r:embed="rId3"/>
          <a:stretch>
            <a:fillRect/>
          </a:stretch>
        </p:blipFill>
        <p:spPr>
          <a:xfrm>
            <a:off x="320040" y="2917401"/>
            <a:ext cx="11496821" cy="3017916"/>
          </a:xfrm>
          <a:prstGeom prst="rect">
            <a:avLst/>
          </a:prstGeom>
        </p:spPr>
      </p:pic>
    </p:spTree>
    <p:extLst>
      <p:ext uri="{BB962C8B-B14F-4D97-AF65-F5344CB8AC3E}">
        <p14:creationId xmlns:p14="http://schemas.microsoft.com/office/powerpoint/2010/main" val="1135530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8" name="Straight Connector 57">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A6257F-2D87-4E70-B097-8B171618EAD3}"/>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b="1">
                <a:solidFill>
                  <a:schemeClr val="bg1"/>
                </a:solidFill>
              </a:rPr>
              <a:t>Breakdown</a:t>
            </a:r>
            <a:r>
              <a:rPr lang="en-US" sz="5400" b="1" kern="1200">
                <a:solidFill>
                  <a:schemeClr val="bg1"/>
                </a:solidFill>
                <a:latin typeface="+mj-lt"/>
                <a:ea typeface="+mj-ea"/>
                <a:cs typeface="+mj-cs"/>
              </a:rPr>
              <a:t> of </a:t>
            </a:r>
            <a:r>
              <a:rPr lang="en-US" sz="5400" b="1">
                <a:solidFill>
                  <a:schemeClr val="bg1"/>
                </a:solidFill>
              </a:rPr>
              <a:t>Shortness of Breath</a:t>
            </a:r>
            <a:endParaRPr lang="en-US" sz="5400" b="1" kern="1200">
              <a:solidFill>
                <a:schemeClr val="bg1"/>
              </a:solidFill>
              <a:latin typeface="+mj-lt"/>
              <a:cs typeface="Calibri Light"/>
            </a:endParaRPr>
          </a:p>
        </p:txBody>
      </p:sp>
      <p:cxnSp>
        <p:nvCxnSpPr>
          <p:cNvPr id="62" name="Straight Connector 61">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 name="Picture 4" descr="Chart, bar chart&#10;&#10;Description automatically generated">
            <a:extLst>
              <a:ext uri="{FF2B5EF4-FFF2-40B4-BE49-F238E27FC236}">
                <a16:creationId xmlns:a16="http://schemas.microsoft.com/office/drawing/2014/main" id="{B0CAF457-3637-42FB-86AF-E90870E99772}"/>
              </a:ext>
            </a:extLst>
          </p:cNvPr>
          <p:cNvPicPr>
            <a:picLocks noGrp="1" noChangeAspect="1"/>
          </p:cNvPicPr>
          <p:nvPr>
            <p:ph idx="1"/>
          </p:nvPr>
        </p:nvPicPr>
        <p:blipFill>
          <a:blip r:embed="rId3"/>
          <a:stretch>
            <a:fillRect/>
          </a:stretch>
        </p:blipFill>
        <p:spPr>
          <a:xfrm>
            <a:off x="320040" y="2888660"/>
            <a:ext cx="11496821" cy="3075398"/>
          </a:xfrm>
          <a:prstGeom prst="rect">
            <a:avLst/>
          </a:prstGeom>
        </p:spPr>
      </p:pic>
    </p:spTree>
    <p:extLst>
      <p:ext uri="{BB962C8B-B14F-4D97-AF65-F5344CB8AC3E}">
        <p14:creationId xmlns:p14="http://schemas.microsoft.com/office/powerpoint/2010/main" val="2503766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7" name="Straight Connector 46">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A6257F-2D87-4E70-B097-8B171618EAD3}"/>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b="1">
                <a:solidFill>
                  <a:schemeClr val="bg1"/>
                </a:solidFill>
              </a:rPr>
              <a:t>Breakdown</a:t>
            </a:r>
            <a:r>
              <a:rPr lang="en-US" sz="5400" b="1" kern="1200">
                <a:solidFill>
                  <a:schemeClr val="bg1"/>
                </a:solidFill>
                <a:latin typeface="+mj-lt"/>
                <a:ea typeface="+mj-ea"/>
                <a:cs typeface="+mj-cs"/>
              </a:rPr>
              <a:t> of Headache</a:t>
            </a:r>
          </a:p>
        </p:txBody>
      </p:sp>
      <p:cxnSp>
        <p:nvCxnSpPr>
          <p:cNvPr id="51" name="Straight Connector 50">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 name="Picture 4" descr="Chart, bar chart&#10;&#10;Description automatically generated">
            <a:extLst>
              <a:ext uri="{FF2B5EF4-FFF2-40B4-BE49-F238E27FC236}">
                <a16:creationId xmlns:a16="http://schemas.microsoft.com/office/drawing/2014/main" id="{4E6E86F6-F68F-49F9-8D68-0EFE66D471AE}"/>
              </a:ext>
            </a:extLst>
          </p:cNvPr>
          <p:cNvPicPr>
            <a:picLocks noGrp="1" noChangeAspect="1"/>
          </p:cNvPicPr>
          <p:nvPr>
            <p:ph idx="1"/>
          </p:nvPr>
        </p:nvPicPr>
        <p:blipFill>
          <a:blip r:embed="rId3"/>
          <a:stretch>
            <a:fillRect/>
          </a:stretch>
        </p:blipFill>
        <p:spPr>
          <a:xfrm>
            <a:off x="320040" y="2903031"/>
            <a:ext cx="11496821" cy="3046657"/>
          </a:xfrm>
          <a:prstGeom prst="rect">
            <a:avLst/>
          </a:prstGeom>
        </p:spPr>
      </p:pic>
    </p:spTree>
    <p:extLst>
      <p:ext uri="{BB962C8B-B14F-4D97-AF65-F5344CB8AC3E}">
        <p14:creationId xmlns:p14="http://schemas.microsoft.com/office/powerpoint/2010/main" val="159012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3C26EF-F836-4F4A-AF99-B769612CAD30}"/>
              </a:ext>
            </a:extLst>
          </p:cNvPr>
          <p:cNvSpPr>
            <a:spLocks noGrp="1"/>
          </p:cNvSpPr>
          <p:nvPr>
            <p:ph type="title"/>
          </p:nvPr>
        </p:nvSpPr>
        <p:spPr>
          <a:xfrm>
            <a:off x="767290" y="1780661"/>
            <a:ext cx="3582073" cy="1463472"/>
          </a:xfrm>
        </p:spPr>
        <p:txBody>
          <a:bodyPr vert="horz" lIns="91440" tIns="45720" rIns="91440" bIns="45720" rtlCol="0" anchor="t">
            <a:normAutofit/>
          </a:bodyPr>
          <a:lstStyle/>
          <a:p>
            <a:r>
              <a:rPr lang="en-US" sz="4600">
                <a:solidFill>
                  <a:schemeClr val="bg1"/>
                </a:solidFill>
              </a:rPr>
              <a:t>Imbalanced Dataset</a:t>
            </a:r>
            <a:endParaRPr lang="en-US" sz="4600" kern="1200">
              <a:solidFill>
                <a:schemeClr val="bg1"/>
              </a:solidFill>
              <a:latin typeface="+mj-lt"/>
              <a:ea typeface="+mj-ea"/>
              <a:cs typeface="+mj-cs"/>
            </a:endParaRPr>
          </a:p>
        </p:txBody>
      </p:sp>
      <p:grpSp>
        <p:nvGrpSpPr>
          <p:cNvPr id="55" name="Group 54">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56"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57"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17" name="Content Placeholder 17">
            <a:extLst>
              <a:ext uri="{FF2B5EF4-FFF2-40B4-BE49-F238E27FC236}">
                <a16:creationId xmlns:a16="http://schemas.microsoft.com/office/drawing/2014/main" id="{DE5EAFCF-6442-4324-BE46-287B9C099F6B}"/>
              </a:ext>
            </a:extLst>
          </p:cNvPr>
          <p:cNvSpPr>
            <a:spLocks noGrp="1"/>
          </p:cNvSpPr>
          <p:nvPr>
            <p:ph idx="1"/>
          </p:nvPr>
        </p:nvSpPr>
        <p:spPr>
          <a:xfrm>
            <a:off x="767290" y="3383121"/>
            <a:ext cx="3582072" cy="2793251"/>
          </a:xfrm>
        </p:spPr>
        <p:txBody>
          <a:bodyPr anchor="t">
            <a:normAutofit/>
          </a:bodyPr>
          <a:lstStyle/>
          <a:p>
            <a:endParaRPr lang="en-US" sz="2000">
              <a:solidFill>
                <a:schemeClr val="bg1"/>
              </a:solidFill>
            </a:endParaRPr>
          </a:p>
        </p:txBody>
      </p:sp>
      <p:pic>
        <p:nvPicPr>
          <p:cNvPr id="4" name="Picture 4" descr="Chart, bar chart&#10;&#10;Description automatically generated">
            <a:extLst>
              <a:ext uri="{FF2B5EF4-FFF2-40B4-BE49-F238E27FC236}">
                <a16:creationId xmlns:a16="http://schemas.microsoft.com/office/drawing/2014/main" id="{199C423C-FBD5-4254-8ADD-BE0DF3157AE2}"/>
              </a:ext>
            </a:extLst>
          </p:cNvPr>
          <p:cNvPicPr>
            <a:picLocks noChangeAspect="1"/>
          </p:cNvPicPr>
          <p:nvPr/>
        </p:nvPicPr>
        <p:blipFill>
          <a:blip r:embed="rId2"/>
          <a:stretch>
            <a:fillRect/>
          </a:stretch>
        </p:blipFill>
        <p:spPr>
          <a:xfrm>
            <a:off x="5637629" y="903730"/>
            <a:ext cx="5600578" cy="4472307"/>
          </a:xfrm>
          <a:prstGeom prst="rect">
            <a:avLst/>
          </a:prstGeom>
        </p:spPr>
      </p:pic>
    </p:spTree>
    <p:extLst>
      <p:ext uri="{BB962C8B-B14F-4D97-AF65-F5344CB8AC3E}">
        <p14:creationId xmlns:p14="http://schemas.microsoft.com/office/powerpoint/2010/main" val="4281022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8" name="Straight Connector 57">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A6257F-2D87-4E70-B097-8B171618EAD3}"/>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b="1" kern="1200">
                <a:solidFill>
                  <a:schemeClr val="bg1"/>
                </a:solidFill>
                <a:latin typeface="+mj-lt"/>
                <a:ea typeface="+mj-ea"/>
                <a:cs typeface="+mj-cs"/>
              </a:rPr>
              <a:t>COVID Test Per Week</a:t>
            </a:r>
            <a:endParaRPr lang="en-US" sz="5400" kern="1200">
              <a:solidFill>
                <a:schemeClr val="bg1"/>
              </a:solidFill>
              <a:latin typeface="+mj-lt"/>
              <a:ea typeface="+mj-ea"/>
              <a:cs typeface="+mj-cs"/>
            </a:endParaRPr>
          </a:p>
        </p:txBody>
      </p:sp>
      <p:cxnSp>
        <p:nvCxnSpPr>
          <p:cNvPr id="62" name="Straight Connector 61">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6" descr="Chart, bar chart&#10;&#10;Description automatically generated">
            <a:extLst>
              <a:ext uri="{FF2B5EF4-FFF2-40B4-BE49-F238E27FC236}">
                <a16:creationId xmlns:a16="http://schemas.microsoft.com/office/drawing/2014/main" id="{7BC29648-410C-4395-A7E4-2B86F19CBC34}"/>
              </a:ext>
            </a:extLst>
          </p:cNvPr>
          <p:cNvPicPr>
            <a:picLocks noGrp="1" noChangeAspect="1"/>
          </p:cNvPicPr>
          <p:nvPr>
            <p:ph idx="1"/>
          </p:nvPr>
        </p:nvPicPr>
        <p:blipFill>
          <a:blip r:embed="rId3"/>
          <a:stretch>
            <a:fillRect/>
          </a:stretch>
        </p:blipFill>
        <p:spPr>
          <a:xfrm>
            <a:off x="320040" y="2615610"/>
            <a:ext cx="11496821" cy="3621499"/>
          </a:xfrm>
          <a:prstGeom prst="rect">
            <a:avLst/>
          </a:prstGeom>
        </p:spPr>
      </p:pic>
    </p:spTree>
    <p:extLst>
      <p:ext uri="{BB962C8B-B14F-4D97-AF65-F5344CB8AC3E}">
        <p14:creationId xmlns:p14="http://schemas.microsoft.com/office/powerpoint/2010/main" val="2225203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0ABB49D-4EDC-4755-927A-4046DB0885EC}"/>
              </a:ext>
            </a:extLst>
          </p:cNvPr>
          <p:cNvSpPr>
            <a:spLocks noGrp="1"/>
          </p:cNvSpPr>
          <p:nvPr>
            <p:ph type="title"/>
          </p:nvPr>
        </p:nvSpPr>
        <p:spPr>
          <a:xfrm>
            <a:off x="767290" y="1030286"/>
            <a:ext cx="4153626" cy="2174091"/>
          </a:xfrm>
        </p:spPr>
        <p:txBody>
          <a:bodyPr vert="horz" lIns="91440" tIns="45720" rIns="91440" bIns="45720" rtlCol="0" anchor="b">
            <a:normAutofit/>
          </a:bodyPr>
          <a:lstStyle/>
          <a:p>
            <a:r>
              <a:rPr lang="en-US" sz="3700" kern="1200">
                <a:solidFill>
                  <a:schemeClr val="bg1"/>
                </a:solidFill>
                <a:latin typeface="+mj-lt"/>
                <a:ea typeface="+mj-ea"/>
                <a:cs typeface="+mj-cs"/>
              </a:rPr>
              <a:t>Data preprocessing</a:t>
            </a:r>
          </a:p>
        </p:txBody>
      </p:sp>
      <p:grpSp>
        <p:nvGrpSpPr>
          <p:cNvPr id="24" name="Group 23">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25"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6"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8" name="Content Placeholder 7">
            <a:extLst>
              <a:ext uri="{FF2B5EF4-FFF2-40B4-BE49-F238E27FC236}">
                <a16:creationId xmlns:a16="http://schemas.microsoft.com/office/drawing/2014/main" id="{EAD7D6C7-0147-4118-A3BB-7A3A30F555E0}"/>
              </a:ext>
            </a:extLst>
          </p:cNvPr>
          <p:cNvSpPr>
            <a:spLocks noGrp="1"/>
          </p:cNvSpPr>
          <p:nvPr>
            <p:ph idx="1"/>
          </p:nvPr>
        </p:nvSpPr>
        <p:spPr>
          <a:xfrm>
            <a:off x="767290" y="3428999"/>
            <a:ext cx="4075054" cy="2741213"/>
          </a:xfrm>
        </p:spPr>
        <p:txBody>
          <a:bodyPr anchor="t">
            <a:normAutofit/>
          </a:bodyPr>
          <a:lstStyle/>
          <a:p>
            <a:endParaRPr lang="en-US" sz="2000">
              <a:solidFill>
                <a:schemeClr val="bg1"/>
              </a:solidFill>
            </a:endParaRPr>
          </a:p>
        </p:txBody>
      </p:sp>
      <p:pic>
        <p:nvPicPr>
          <p:cNvPr id="10" name="Graphic 9" descr="Monthly calendar">
            <a:extLst>
              <a:ext uri="{FF2B5EF4-FFF2-40B4-BE49-F238E27FC236}">
                <a16:creationId xmlns:a16="http://schemas.microsoft.com/office/drawing/2014/main" id="{FE235C72-AB4F-42CB-AB5E-130680C411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79352" y="1538608"/>
            <a:ext cx="3780327" cy="3780327"/>
          </a:xfrm>
          <a:prstGeom prst="rect">
            <a:avLst/>
          </a:prstGeom>
        </p:spPr>
      </p:pic>
    </p:spTree>
    <p:extLst>
      <p:ext uri="{BB962C8B-B14F-4D97-AF65-F5344CB8AC3E}">
        <p14:creationId xmlns:p14="http://schemas.microsoft.com/office/powerpoint/2010/main" val="2080989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DF2AA3E-C714-4E8D-9F46-9E6FFF7FBA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38328"/>
            <a:ext cx="11438793" cy="1577725"/>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A3C26EF-F836-4F4A-AF99-B769612CAD30}"/>
              </a:ext>
            </a:extLst>
          </p:cNvPr>
          <p:cNvSpPr>
            <a:spLocks noGrp="1"/>
          </p:cNvSpPr>
          <p:nvPr>
            <p:ph type="title"/>
          </p:nvPr>
        </p:nvSpPr>
        <p:spPr>
          <a:xfrm>
            <a:off x="838200" y="467541"/>
            <a:ext cx="10515600" cy="1325563"/>
          </a:xfrm>
        </p:spPr>
        <p:txBody>
          <a:bodyPr vert="horz" lIns="91440" tIns="45720" rIns="91440" bIns="45720" rtlCol="0">
            <a:normAutofit/>
          </a:bodyPr>
          <a:lstStyle/>
          <a:p>
            <a:r>
              <a:rPr lang="en-US">
                <a:solidFill>
                  <a:schemeClr val="bg1"/>
                </a:solidFill>
                <a:ea typeface="+mj-lt"/>
                <a:cs typeface="+mj-lt"/>
              </a:rPr>
              <a:t>Features with null values</a:t>
            </a:r>
          </a:p>
        </p:txBody>
      </p:sp>
      <p:sp>
        <p:nvSpPr>
          <p:cNvPr id="3" name="TextBox 2">
            <a:extLst>
              <a:ext uri="{FF2B5EF4-FFF2-40B4-BE49-F238E27FC236}">
                <a16:creationId xmlns:a16="http://schemas.microsoft.com/office/drawing/2014/main" id="{9656271D-B9E8-4FFE-A9F7-47FCEED7B4E4}"/>
              </a:ext>
            </a:extLst>
          </p:cNvPr>
          <p:cNvSpPr txBox="1"/>
          <p:nvPr/>
        </p:nvSpPr>
        <p:spPr>
          <a:xfrm>
            <a:off x="5733246" y="1273935"/>
            <a:ext cx="521165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cs typeface="Calibri"/>
            </a:endParaRPr>
          </a:p>
        </p:txBody>
      </p:sp>
      <p:graphicFrame>
        <p:nvGraphicFramePr>
          <p:cNvPr id="4" name="Content Placeholder 3">
            <a:extLst>
              <a:ext uri="{FF2B5EF4-FFF2-40B4-BE49-F238E27FC236}">
                <a16:creationId xmlns:a16="http://schemas.microsoft.com/office/drawing/2014/main" id="{877E043B-32C6-47A8-81C2-62F2AC374C22}"/>
              </a:ext>
            </a:extLst>
          </p:cNvPr>
          <p:cNvGraphicFramePr>
            <a:graphicFrameLocks noGrp="1"/>
          </p:cNvGraphicFramePr>
          <p:nvPr>
            <p:ph idx="1"/>
            <p:extLst>
              <p:ext uri="{D42A27DB-BD31-4B8C-83A1-F6EECF244321}">
                <p14:modId xmlns:p14="http://schemas.microsoft.com/office/powerpoint/2010/main" val="2489857373"/>
              </p:ext>
            </p:extLst>
          </p:nvPr>
        </p:nvGraphicFramePr>
        <p:xfrm>
          <a:off x="2881702" y="2959761"/>
          <a:ext cx="6428597" cy="2582918"/>
        </p:xfrm>
        <a:graphic>
          <a:graphicData uri="http://schemas.openxmlformats.org/drawingml/2006/table">
            <a:tbl>
              <a:tblPr firstRow="1" bandRow="1">
                <a:noFill/>
                <a:tableStyleId>{5C22544A-7EE6-4342-B048-85BDC9FD1C3A}</a:tableStyleId>
              </a:tblPr>
              <a:tblGrid>
                <a:gridCol w="2005606">
                  <a:extLst>
                    <a:ext uri="{9D8B030D-6E8A-4147-A177-3AD203B41FA5}">
                      <a16:colId xmlns:a16="http://schemas.microsoft.com/office/drawing/2014/main" val="3336272509"/>
                    </a:ext>
                  </a:extLst>
                </a:gridCol>
                <a:gridCol w="2036559">
                  <a:extLst>
                    <a:ext uri="{9D8B030D-6E8A-4147-A177-3AD203B41FA5}">
                      <a16:colId xmlns:a16="http://schemas.microsoft.com/office/drawing/2014/main" val="1768317681"/>
                    </a:ext>
                  </a:extLst>
                </a:gridCol>
                <a:gridCol w="2386432">
                  <a:extLst>
                    <a:ext uri="{9D8B030D-6E8A-4147-A177-3AD203B41FA5}">
                      <a16:colId xmlns:a16="http://schemas.microsoft.com/office/drawing/2014/main" val="3020376669"/>
                    </a:ext>
                  </a:extLst>
                </a:gridCol>
              </a:tblGrid>
              <a:tr h="908870">
                <a:tc>
                  <a:txBody>
                    <a:bodyPr/>
                    <a:lstStyle/>
                    <a:p>
                      <a:pPr algn="ctr" fontAlgn="ctr"/>
                      <a:r>
                        <a:rPr lang="en-US" sz="3800" b="1" cap="none" spc="30">
                          <a:solidFill>
                            <a:schemeClr val="tx1"/>
                          </a:solidFill>
                          <a:effectLst/>
                        </a:rPr>
                        <a:t>Feature</a:t>
                      </a:r>
                    </a:p>
                  </a:txBody>
                  <a:tcPr marL="0" marR="29100" marT="145498" marB="145498" anchor="ctr">
                    <a:lnL w="12700" cmpd="sng">
                      <a:noFill/>
                    </a:lnL>
                    <a:lnR w="12700" cmpd="sng">
                      <a:noFill/>
                    </a:lnR>
                    <a:lnT w="19050" cap="flat" cmpd="sng" algn="ctr">
                      <a:solidFill>
                        <a:schemeClr val="accent1"/>
                      </a:solidFill>
                      <a:prstDash val="solid"/>
                    </a:lnT>
                    <a:lnB w="38100" cmpd="sng">
                      <a:noFill/>
                    </a:lnB>
                    <a:noFill/>
                  </a:tcPr>
                </a:tc>
                <a:tc>
                  <a:txBody>
                    <a:bodyPr/>
                    <a:lstStyle/>
                    <a:p>
                      <a:pPr lvl="0" algn="ctr">
                        <a:buNone/>
                      </a:pPr>
                      <a:r>
                        <a:rPr lang="en-US" sz="3800" b="1" cap="none" spc="30">
                          <a:solidFill>
                            <a:schemeClr val="tx1"/>
                          </a:solidFill>
                          <a:effectLst/>
                        </a:rPr>
                        <a:t>Total</a:t>
                      </a:r>
                    </a:p>
                  </a:txBody>
                  <a:tcPr marL="0" marR="29100" marT="145498" marB="145498" anchor="ctr">
                    <a:lnL w="12700" cmpd="sng">
                      <a:noFill/>
                    </a:lnL>
                    <a:lnR w="12700" cmpd="sng">
                      <a:noFill/>
                    </a:lnR>
                    <a:lnT w="19050" cap="flat" cmpd="sng" algn="ctr">
                      <a:solidFill>
                        <a:schemeClr val="accent1"/>
                      </a:solidFill>
                      <a:prstDash val="solid"/>
                    </a:lnT>
                    <a:lnB w="38100" cmpd="sng">
                      <a:noFill/>
                    </a:lnB>
                    <a:noFill/>
                  </a:tcPr>
                </a:tc>
                <a:tc>
                  <a:txBody>
                    <a:bodyPr/>
                    <a:lstStyle/>
                    <a:p>
                      <a:pPr lvl="0" algn="ctr">
                        <a:buNone/>
                      </a:pPr>
                      <a:r>
                        <a:rPr lang="en-US" sz="3800" b="1" cap="none" spc="30">
                          <a:solidFill>
                            <a:schemeClr val="tx1"/>
                          </a:solidFill>
                          <a:effectLst/>
                        </a:rPr>
                        <a:t>Percent</a:t>
                      </a:r>
                      <a:endParaRPr lang="en-US" sz="3800" b="1" cap="none" spc="30">
                        <a:solidFill>
                          <a:schemeClr val="tx1"/>
                        </a:solidFill>
                      </a:endParaRPr>
                    </a:p>
                  </a:txBody>
                  <a:tcPr marL="0" marR="29100" marT="145498" marB="145498" anchor="ctr">
                    <a:lnL w="12700" cmpd="sng">
                      <a:noFill/>
                    </a:lnL>
                    <a:lnR w="12700" cmpd="sng">
                      <a:noFill/>
                    </a:lnR>
                    <a:lnT w="19050" cap="flat" cmpd="sng" algn="ctr">
                      <a:solidFill>
                        <a:schemeClr val="accent1"/>
                      </a:solidFill>
                      <a:prstDash val="solid"/>
                    </a:lnT>
                    <a:lnB w="38100" cmpd="sng">
                      <a:noFill/>
                    </a:lnB>
                    <a:noFill/>
                  </a:tcPr>
                </a:tc>
                <a:extLst>
                  <a:ext uri="{0D108BD9-81ED-4DB2-BD59-A6C34878D82A}">
                    <a16:rowId xmlns:a16="http://schemas.microsoft.com/office/drawing/2014/main" val="2624273922"/>
                  </a:ext>
                </a:extLst>
              </a:tr>
              <a:tr h="837024">
                <a:tc>
                  <a:txBody>
                    <a:bodyPr/>
                    <a:lstStyle/>
                    <a:p>
                      <a:pPr algn="ctr" fontAlgn="ctr"/>
                      <a:r>
                        <a:rPr lang="en-US" sz="3300" cap="none" spc="0">
                          <a:solidFill>
                            <a:schemeClr val="tx1"/>
                          </a:solidFill>
                          <a:effectLst/>
                        </a:rPr>
                        <a:t>age</a:t>
                      </a:r>
                    </a:p>
                  </a:txBody>
                  <a:tcPr marL="0" marR="290996" marT="145498" marB="145498" anchor="ctr">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pPr algn="ctr" fontAlgn="ctr"/>
                      <a:r>
                        <a:rPr lang="en-US" sz="3300" cap="none" spc="0">
                          <a:solidFill>
                            <a:schemeClr val="tx1"/>
                          </a:solidFill>
                          <a:effectLst/>
                        </a:rPr>
                        <a:t>275466</a:t>
                      </a:r>
                    </a:p>
                  </a:txBody>
                  <a:tcPr marL="0" marR="290996" marT="145498" marB="145498" anchor="ctr">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pPr algn="ctr" fontAlgn="ctr"/>
                      <a:r>
                        <a:rPr lang="en-US" sz="3300" cap="none" spc="0">
                          <a:solidFill>
                            <a:schemeClr val="tx1"/>
                          </a:solidFill>
                          <a:effectLst/>
                        </a:rPr>
                        <a:t>0.592103</a:t>
                      </a:r>
                    </a:p>
                  </a:txBody>
                  <a:tcPr marL="0" marR="290996" marT="145498" marB="145498" anchor="ctr">
                    <a:lnL w="12700" cmpd="sng">
                      <a:noFill/>
                      <a:prstDash val="solid"/>
                    </a:lnL>
                    <a:lnR w="12700" cmpd="sng">
                      <a:noFill/>
                      <a:prstDash val="solid"/>
                    </a:lnR>
                    <a:lnT w="38100" cmpd="sng">
                      <a:noFill/>
                    </a:lnT>
                    <a:lnB w="9525" cap="flat" cmpd="sng" algn="ctr">
                      <a:solidFill>
                        <a:schemeClr val="accent1"/>
                      </a:solidFill>
                      <a:prstDash val="solid"/>
                    </a:lnB>
                    <a:noFill/>
                  </a:tcPr>
                </a:tc>
                <a:extLst>
                  <a:ext uri="{0D108BD9-81ED-4DB2-BD59-A6C34878D82A}">
                    <a16:rowId xmlns:a16="http://schemas.microsoft.com/office/drawing/2014/main" val="3625610572"/>
                  </a:ext>
                </a:extLst>
              </a:tr>
              <a:tr h="837024">
                <a:tc>
                  <a:txBody>
                    <a:bodyPr/>
                    <a:lstStyle/>
                    <a:p>
                      <a:pPr algn="ctr" fontAlgn="ctr"/>
                      <a:r>
                        <a:rPr lang="en-US" sz="3300" cap="none" spc="0">
                          <a:solidFill>
                            <a:srgbClr val="000000"/>
                          </a:solidFill>
                          <a:effectLst/>
                        </a:rPr>
                        <a:t>gender</a:t>
                      </a:r>
                    </a:p>
                  </a:txBody>
                  <a:tcPr marL="145498" marR="290996" marT="145498" marB="145498"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fontAlgn="ctr"/>
                      <a:r>
                        <a:rPr lang="en-US" sz="3300" cap="none" spc="0">
                          <a:solidFill>
                            <a:srgbClr val="000000"/>
                          </a:solidFill>
                          <a:effectLst/>
                        </a:rPr>
                        <a:t>208245</a:t>
                      </a:r>
                    </a:p>
                  </a:txBody>
                  <a:tcPr marL="145498" marR="290996" marT="145498" marB="145498"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fontAlgn="ctr"/>
                      <a:r>
                        <a:rPr lang="en-US" sz="3300" cap="none" spc="0">
                          <a:solidFill>
                            <a:srgbClr val="000000"/>
                          </a:solidFill>
                          <a:effectLst/>
                        </a:rPr>
                        <a:t>0.447614</a:t>
                      </a:r>
                    </a:p>
                  </a:txBody>
                  <a:tcPr marL="145498" marR="290996" marT="145498" marB="145498"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3250617882"/>
                  </a:ext>
                </a:extLst>
              </a:tr>
            </a:tbl>
          </a:graphicData>
        </a:graphic>
      </p:graphicFrame>
    </p:spTree>
    <p:extLst>
      <p:ext uri="{BB962C8B-B14F-4D97-AF65-F5344CB8AC3E}">
        <p14:creationId xmlns:p14="http://schemas.microsoft.com/office/powerpoint/2010/main" val="191739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B5BED-2F9B-47DE-9683-AC005294D60C}"/>
              </a:ext>
            </a:extLst>
          </p:cNvPr>
          <p:cNvSpPr>
            <a:spLocks noGrp="1"/>
          </p:cNvSpPr>
          <p:nvPr>
            <p:ph type="title"/>
          </p:nvPr>
        </p:nvSpPr>
        <p:spPr>
          <a:xfrm>
            <a:off x="838200" y="365125"/>
            <a:ext cx="10515600" cy="1325563"/>
          </a:xfrm>
        </p:spPr>
        <p:txBody>
          <a:bodyPr>
            <a:normAutofit/>
          </a:bodyPr>
          <a:lstStyle/>
          <a:p>
            <a:r>
              <a:rPr lang="en-US">
                <a:ea typeface="+mj-lt"/>
                <a:cs typeface="+mj-lt"/>
              </a:rPr>
              <a:t>Original performance</a:t>
            </a:r>
            <a:endParaRPr lang="en-US"/>
          </a:p>
        </p:txBody>
      </p:sp>
      <p:graphicFrame>
        <p:nvGraphicFramePr>
          <p:cNvPr id="5" name="Content Placeholder 4">
            <a:extLst>
              <a:ext uri="{FF2B5EF4-FFF2-40B4-BE49-F238E27FC236}">
                <a16:creationId xmlns:a16="http://schemas.microsoft.com/office/drawing/2014/main" id="{06596C02-140B-48DC-BECC-EAC499F8F665}"/>
              </a:ext>
            </a:extLst>
          </p:cNvPr>
          <p:cNvGraphicFramePr>
            <a:graphicFrameLocks noGrp="1"/>
          </p:cNvGraphicFramePr>
          <p:nvPr>
            <p:ph idx="1"/>
            <p:extLst>
              <p:ext uri="{D42A27DB-BD31-4B8C-83A1-F6EECF244321}">
                <p14:modId xmlns:p14="http://schemas.microsoft.com/office/powerpoint/2010/main" val="3826769849"/>
              </p:ext>
            </p:extLst>
          </p:nvPr>
        </p:nvGraphicFramePr>
        <p:xfrm>
          <a:off x="935949" y="2041795"/>
          <a:ext cx="5772055" cy="3888984"/>
        </p:xfrm>
        <a:graphic>
          <a:graphicData uri="http://schemas.openxmlformats.org/drawingml/2006/table">
            <a:tbl>
              <a:tblPr firstRow="1" bandRow="1">
                <a:noFill/>
                <a:tableStyleId>{5C22544A-7EE6-4342-B048-85BDC9FD1C3A}</a:tableStyleId>
              </a:tblPr>
              <a:tblGrid>
                <a:gridCol w="790603">
                  <a:extLst>
                    <a:ext uri="{9D8B030D-6E8A-4147-A177-3AD203B41FA5}">
                      <a16:colId xmlns:a16="http://schemas.microsoft.com/office/drawing/2014/main" val="3883834328"/>
                    </a:ext>
                  </a:extLst>
                </a:gridCol>
                <a:gridCol w="3128608">
                  <a:extLst>
                    <a:ext uri="{9D8B030D-6E8A-4147-A177-3AD203B41FA5}">
                      <a16:colId xmlns:a16="http://schemas.microsoft.com/office/drawing/2014/main" val="375455918"/>
                    </a:ext>
                  </a:extLst>
                </a:gridCol>
                <a:gridCol w="1852844">
                  <a:extLst>
                    <a:ext uri="{9D8B030D-6E8A-4147-A177-3AD203B41FA5}">
                      <a16:colId xmlns:a16="http://schemas.microsoft.com/office/drawing/2014/main" val="1061990199"/>
                    </a:ext>
                  </a:extLst>
                </a:gridCol>
              </a:tblGrid>
              <a:tr h="509980">
                <a:tc>
                  <a:txBody>
                    <a:bodyPr/>
                    <a:lstStyle/>
                    <a:p>
                      <a:pPr algn="r" fontAlgn="ctr"/>
                      <a:endParaRPr lang="en-US" sz="2200" b="0" cap="none" spc="60">
                        <a:solidFill>
                          <a:schemeClr val="bg1"/>
                        </a:solidFill>
                        <a:effectLst/>
                      </a:endParaRPr>
                    </a:p>
                  </a:txBody>
                  <a:tcPr marL="127232" marR="127232" marT="127232" marB="63616" anchor="ctr">
                    <a:lnL w="12700" cmpd="sng">
                      <a:noFill/>
                    </a:lnL>
                    <a:lnR w="12700" cmpd="sng">
                      <a:noFill/>
                    </a:lnR>
                    <a:lnT w="19050" cap="flat" cmpd="sng" algn="ctr">
                      <a:noFill/>
                      <a:prstDash val="solid"/>
                    </a:lnT>
                    <a:lnB w="38100" cmpd="sng">
                      <a:noFill/>
                    </a:lnB>
                    <a:solidFill>
                      <a:schemeClr val="accent1"/>
                    </a:solidFill>
                  </a:tcPr>
                </a:tc>
                <a:tc>
                  <a:txBody>
                    <a:bodyPr/>
                    <a:lstStyle/>
                    <a:p>
                      <a:pPr lvl="0" algn="r">
                        <a:buNone/>
                      </a:pPr>
                      <a:r>
                        <a:rPr lang="en-US" sz="2200" b="0" cap="none" spc="60">
                          <a:solidFill>
                            <a:schemeClr val="bg1"/>
                          </a:solidFill>
                          <a:effectLst/>
                        </a:rPr>
                        <a:t>Method</a:t>
                      </a:r>
                    </a:p>
                  </a:txBody>
                  <a:tcPr marL="127232" marR="127232" marT="127232" marB="63616" anchor="ctr">
                    <a:lnL w="12700" cmpd="sng">
                      <a:noFill/>
                    </a:lnL>
                    <a:lnR w="12700" cmpd="sng">
                      <a:noFill/>
                    </a:lnR>
                    <a:lnT w="19050" cap="flat" cmpd="sng" algn="ctr">
                      <a:noFill/>
                      <a:prstDash val="solid"/>
                    </a:lnT>
                    <a:lnB w="38100" cmpd="sng">
                      <a:noFill/>
                    </a:lnB>
                    <a:solidFill>
                      <a:schemeClr val="accent1"/>
                    </a:solidFill>
                  </a:tcPr>
                </a:tc>
                <a:tc>
                  <a:txBody>
                    <a:bodyPr/>
                    <a:lstStyle/>
                    <a:p>
                      <a:pPr lvl="0" algn="r">
                        <a:buNone/>
                      </a:pPr>
                      <a:r>
                        <a:rPr lang="en-US" sz="2200" b="0" cap="none" spc="60">
                          <a:solidFill>
                            <a:schemeClr val="bg1"/>
                          </a:solidFill>
                          <a:effectLst/>
                        </a:rPr>
                        <a:t>Original</a:t>
                      </a:r>
                    </a:p>
                  </a:txBody>
                  <a:tcPr marL="127232" marR="127232" marT="127232" marB="63616"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98050690"/>
                  </a:ext>
                </a:extLst>
              </a:tr>
              <a:tr h="472203">
                <a:tc>
                  <a:txBody>
                    <a:bodyPr/>
                    <a:lstStyle/>
                    <a:p>
                      <a:pPr algn="r" fontAlgn="ctr"/>
                      <a:r>
                        <a:rPr lang="en-US" sz="1900" cap="none" spc="0">
                          <a:solidFill>
                            <a:schemeClr val="tx1"/>
                          </a:solidFill>
                          <a:effectLst/>
                        </a:rPr>
                        <a:t>0</a:t>
                      </a:r>
                      <a:endParaRPr lang="en-US" sz="1900" b="1" cap="none" spc="0">
                        <a:solidFill>
                          <a:schemeClr val="tx1"/>
                        </a:solidFill>
                        <a:effectLst/>
                      </a:endParaRPr>
                    </a:p>
                  </a:txBody>
                  <a:tcPr marL="127232" marR="127232" marT="127232" marB="63616" anchor="ctr">
                    <a:lnL w="12700" cmpd="sng">
                      <a:noFill/>
                      <a:prstDash val="solid"/>
                    </a:lnL>
                    <a:lnR w="12700" cmpd="sng">
                      <a:noFill/>
                      <a:prstDash val="solid"/>
                    </a:lnR>
                    <a:lnT w="38100" cmpd="sng">
                      <a:noFill/>
                    </a:lnT>
                    <a:lnB w="12700" cap="flat" cmpd="sng" algn="ctr">
                      <a:noFill/>
                      <a:prstDash val="solid"/>
                    </a:lnB>
                    <a:noFill/>
                  </a:tcPr>
                </a:tc>
                <a:tc>
                  <a:txBody>
                    <a:bodyPr/>
                    <a:lstStyle/>
                    <a:p>
                      <a:pPr algn="r" fontAlgn="ctr"/>
                      <a:r>
                        <a:rPr lang="en-US" sz="1900" cap="none" spc="0">
                          <a:solidFill>
                            <a:schemeClr val="tx1"/>
                          </a:solidFill>
                          <a:effectLst/>
                        </a:rPr>
                        <a:t>Balanced Accuracy</a:t>
                      </a:r>
                    </a:p>
                  </a:txBody>
                  <a:tcPr marL="127232" marR="127232" marT="127232" marB="63616" anchor="ctr">
                    <a:lnL w="12700" cmpd="sng">
                      <a:noFill/>
                      <a:prstDash val="solid"/>
                    </a:lnL>
                    <a:lnR w="12700" cmpd="sng">
                      <a:noFill/>
                      <a:prstDash val="solid"/>
                    </a:lnR>
                    <a:lnT w="38100" cmpd="sng">
                      <a:noFill/>
                    </a:lnT>
                    <a:lnB w="12700" cap="flat" cmpd="sng" algn="ctr">
                      <a:noFill/>
                      <a:prstDash val="solid"/>
                    </a:lnB>
                    <a:noFill/>
                  </a:tcPr>
                </a:tc>
                <a:tc>
                  <a:txBody>
                    <a:bodyPr/>
                    <a:lstStyle/>
                    <a:p>
                      <a:pPr algn="r" fontAlgn="ctr"/>
                      <a:r>
                        <a:rPr lang="en-US" sz="1900" cap="none" spc="0">
                          <a:solidFill>
                            <a:schemeClr val="tx1"/>
                          </a:solidFill>
                          <a:effectLst/>
                        </a:rPr>
                        <a:t>0.824516</a:t>
                      </a:r>
                    </a:p>
                  </a:txBody>
                  <a:tcPr marL="127232" marR="127232" marT="127232" marB="63616" anchor="ctr">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val="1176726593"/>
                  </a:ext>
                </a:extLst>
              </a:tr>
              <a:tr h="472203">
                <a:tc>
                  <a:txBody>
                    <a:bodyPr/>
                    <a:lstStyle/>
                    <a:p>
                      <a:pPr algn="r" fontAlgn="ctr"/>
                      <a:r>
                        <a:rPr lang="en-US" sz="1900" cap="none" spc="0">
                          <a:solidFill>
                            <a:schemeClr val="tx1"/>
                          </a:solidFill>
                          <a:effectLst/>
                        </a:rPr>
                        <a:t>1</a:t>
                      </a:r>
                      <a:endParaRPr lang="en-US" sz="1900" b="1" cap="none" spc="0">
                        <a:solidFill>
                          <a:schemeClr val="tx1"/>
                        </a:solidFill>
                        <a:effectLst/>
                      </a:endParaRPr>
                    </a:p>
                  </a:txBody>
                  <a:tcPr marL="127232" marR="127232" marT="127232" marB="63616"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r" fontAlgn="ctr"/>
                      <a:r>
                        <a:rPr lang="en-US" sz="1900" cap="none" spc="0">
                          <a:solidFill>
                            <a:schemeClr val="tx1"/>
                          </a:solidFill>
                          <a:effectLst/>
                        </a:rPr>
                        <a:t>Sensitivity</a:t>
                      </a:r>
                    </a:p>
                  </a:txBody>
                  <a:tcPr marL="127232" marR="127232" marT="127232" marB="63616"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r" fontAlgn="ctr"/>
                      <a:r>
                        <a:rPr lang="en-US" sz="1900" cap="none" spc="0">
                          <a:solidFill>
                            <a:schemeClr val="tx1"/>
                          </a:solidFill>
                          <a:effectLst/>
                        </a:rPr>
                        <a:t>0.994691</a:t>
                      </a:r>
                    </a:p>
                  </a:txBody>
                  <a:tcPr marL="127232" marR="127232" marT="127232" marB="63616"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001487967"/>
                  </a:ext>
                </a:extLst>
              </a:tr>
              <a:tr h="472203">
                <a:tc>
                  <a:txBody>
                    <a:bodyPr/>
                    <a:lstStyle/>
                    <a:p>
                      <a:pPr algn="r" fontAlgn="ctr"/>
                      <a:r>
                        <a:rPr lang="en-US" sz="1900" cap="none" spc="0">
                          <a:solidFill>
                            <a:schemeClr val="tx1"/>
                          </a:solidFill>
                          <a:effectLst/>
                        </a:rPr>
                        <a:t>2</a:t>
                      </a:r>
                      <a:endParaRPr lang="en-US" sz="1900" b="1" cap="none" spc="0">
                        <a:solidFill>
                          <a:schemeClr val="tx1"/>
                        </a:solidFill>
                        <a:effectLst/>
                      </a:endParaRPr>
                    </a:p>
                  </a:txBody>
                  <a:tcPr marL="127232" marR="127232" marT="127232" marB="63616"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r" fontAlgn="ctr"/>
                      <a:r>
                        <a:rPr lang="en-US" sz="1900" cap="none" spc="0">
                          <a:solidFill>
                            <a:schemeClr val="tx1"/>
                          </a:solidFill>
                          <a:effectLst/>
                        </a:rPr>
                        <a:t>Specificity</a:t>
                      </a:r>
                    </a:p>
                  </a:txBody>
                  <a:tcPr marL="127232" marR="127232" marT="127232" marB="63616"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r" fontAlgn="ctr"/>
                      <a:r>
                        <a:rPr lang="en-US" sz="1900" cap="none" spc="0">
                          <a:solidFill>
                            <a:schemeClr val="tx1"/>
                          </a:solidFill>
                          <a:effectLst/>
                        </a:rPr>
                        <a:t>0.654340</a:t>
                      </a:r>
                    </a:p>
                  </a:txBody>
                  <a:tcPr marL="127232" marR="127232" marT="127232" marB="63616" anchor="ctr">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697937035"/>
                  </a:ext>
                </a:extLst>
              </a:tr>
              <a:tr h="472203">
                <a:tc>
                  <a:txBody>
                    <a:bodyPr/>
                    <a:lstStyle/>
                    <a:p>
                      <a:pPr algn="r" fontAlgn="ctr"/>
                      <a:r>
                        <a:rPr lang="en-US" sz="1900" cap="none" spc="0">
                          <a:solidFill>
                            <a:schemeClr val="tx1"/>
                          </a:solidFill>
                          <a:effectLst/>
                        </a:rPr>
                        <a:t>3</a:t>
                      </a:r>
                      <a:endParaRPr lang="en-US" sz="1900" b="1" cap="none" spc="0">
                        <a:solidFill>
                          <a:schemeClr val="tx1"/>
                        </a:solidFill>
                        <a:effectLst/>
                      </a:endParaRPr>
                    </a:p>
                  </a:txBody>
                  <a:tcPr marL="127232" marR="127232" marT="127232" marB="63616"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r" fontAlgn="ctr"/>
                      <a:r>
                        <a:rPr lang="en-US" sz="1900" cap="none" spc="0">
                          <a:solidFill>
                            <a:schemeClr val="tx1"/>
                          </a:solidFill>
                          <a:effectLst/>
                        </a:rPr>
                        <a:t>AUROC</a:t>
                      </a:r>
                    </a:p>
                  </a:txBody>
                  <a:tcPr marL="127232" marR="127232" marT="127232" marB="63616"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r" fontAlgn="ctr"/>
                      <a:r>
                        <a:rPr lang="en-US" sz="1900" cap="none" spc="0">
                          <a:solidFill>
                            <a:schemeClr val="tx1"/>
                          </a:solidFill>
                          <a:effectLst/>
                        </a:rPr>
                        <a:t>0.824516</a:t>
                      </a:r>
                    </a:p>
                  </a:txBody>
                  <a:tcPr marL="127232" marR="127232" marT="127232" marB="63616"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830146188"/>
                  </a:ext>
                </a:extLst>
              </a:tr>
              <a:tr h="472203">
                <a:tc>
                  <a:txBody>
                    <a:bodyPr/>
                    <a:lstStyle/>
                    <a:p>
                      <a:pPr algn="r" fontAlgn="ctr"/>
                      <a:r>
                        <a:rPr lang="en-US" sz="1900" cap="none" spc="0">
                          <a:solidFill>
                            <a:schemeClr val="tx1"/>
                          </a:solidFill>
                          <a:effectLst/>
                        </a:rPr>
                        <a:t>4</a:t>
                      </a:r>
                      <a:endParaRPr lang="en-US" sz="1900" b="1" cap="none" spc="0">
                        <a:solidFill>
                          <a:schemeClr val="tx1"/>
                        </a:solidFill>
                        <a:effectLst/>
                      </a:endParaRPr>
                    </a:p>
                  </a:txBody>
                  <a:tcPr marL="127232" marR="127232" marT="127232" marB="63616"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r" fontAlgn="ctr"/>
                      <a:r>
                        <a:rPr lang="en-US" sz="1900" cap="none" spc="0">
                          <a:solidFill>
                            <a:schemeClr val="tx1"/>
                          </a:solidFill>
                          <a:effectLst/>
                        </a:rPr>
                        <a:t>F1</a:t>
                      </a:r>
                    </a:p>
                  </a:txBody>
                  <a:tcPr marL="127232" marR="127232" marT="127232" marB="63616"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r" fontAlgn="ctr"/>
                      <a:r>
                        <a:rPr lang="en-US" sz="1900" cap="none" spc="0">
                          <a:solidFill>
                            <a:schemeClr val="tx1"/>
                          </a:solidFill>
                          <a:effectLst/>
                        </a:rPr>
                        <a:t>0.684547</a:t>
                      </a:r>
                    </a:p>
                  </a:txBody>
                  <a:tcPr marL="127232" marR="127232" marT="127232" marB="63616" anchor="ctr">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496227412"/>
                  </a:ext>
                </a:extLst>
              </a:tr>
              <a:tr h="472203">
                <a:tc>
                  <a:txBody>
                    <a:bodyPr/>
                    <a:lstStyle/>
                    <a:p>
                      <a:pPr algn="r" fontAlgn="ctr"/>
                      <a:r>
                        <a:rPr lang="en-US" sz="1900" cap="none" spc="0">
                          <a:solidFill>
                            <a:schemeClr val="tx1"/>
                          </a:solidFill>
                          <a:effectLst/>
                        </a:rPr>
                        <a:t>5</a:t>
                      </a:r>
                      <a:endParaRPr lang="en-US" sz="1900" b="1" cap="none" spc="0">
                        <a:solidFill>
                          <a:schemeClr val="tx1"/>
                        </a:solidFill>
                        <a:effectLst/>
                      </a:endParaRPr>
                    </a:p>
                  </a:txBody>
                  <a:tcPr marL="127232" marR="127232" marT="127232" marB="63616"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r" fontAlgn="ctr"/>
                      <a:r>
                        <a:rPr lang="en-US" sz="1900" cap="none" spc="0">
                          <a:solidFill>
                            <a:schemeClr val="tx1"/>
                          </a:solidFill>
                          <a:effectLst/>
                        </a:rPr>
                        <a:t>Geometric Mean</a:t>
                      </a:r>
                    </a:p>
                  </a:txBody>
                  <a:tcPr marL="127232" marR="127232" marT="127232" marB="63616"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r" fontAlgn="ctr"/>
                      <a:r>
                        <a:rPr lang="en-US" sz="1900" cap="none" spc="0">
                          <a:solidFill>
                            <a:schemeClr val="tx1"/>
                          </a:solidFill>
                          <a:effectLst/>
                        </a:rPr>
                        <a:t>0.806763</a:t>
                      </a:r>
                    </a:p>
                  </a:txBody>
                  <a:tcPr marL="127232" marR="127232" marT="127232" marB="63616"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786861920"/>
                  </a:ext>
                </a:extLst>
              </a:tr>
              <a:tr h="472203">
                <a:tc>
                  <a:txBody>
                    <a:bodyPr/>
                    <a:lstStyle/>
                    <a:p>
                      <a:pPr algn="r" fontAlgn="ctr"/>
                      <a:r>
                        <a:rPr lang="en-US" sz="1900" cap="none" spc="0">
                          <a:solidFill>
                            <a:schemeClr val="tx1"/>
                          </a:solidFill>
                          <a:effectLst/>
                        </a:rPr>
                        <a:t>6</a:t>
                      </a:r>
                      <a:endParaRPr lang="en-US" sz="1900" b="1" cap="none" spc="0">
                        <a:solidFill>
                          <a:schemeClr val="tx1"/>
                        </a:solidFill>
                        <a:effectLst/>
                      </a:endParaRPr>
                    </a:p>
                  </a:txBody>
                  <a:tcPr marL="127232" marR="127232" marT="127232" marB="63616"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1900" cap="none" spc="0">
                          <a:solidFill>
                            <a:schemeClr val="tx1"/>
                          </a:solidFill>
                          <a:effectLst/>
                        </a:rPr>
                        <a:t>Macro Average MAE</a:t>
                      </a:r>
                    </a:p>
                  </a:txBody>
                  <a:tcPr marL="127232" marR="127232" marT="127232" marB="63616"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1900" cap="none" spc="0">
                          <a:solidFill>
                            <a:schemeClr val="tx1"/>
                          </a:solidFill>
                          <a:effectLst/>
                        </a:rPr>
                        <a:t>0.175484</a:t>
                      </a:r>
                    </a:p>
                  </a:txBody>
                  <a:tcPr marL="127232" marR="127232" marT="127232" marB="63616"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816592647"/>
                  </a:ext>
                </a:extLst>
              </a:tr>
            </a:tbl>
          </a:graphicData>
        </a:graphic>
      </p:graphicFrame>
      <p:pic>
        <p:nvPicPr>
          <p:cNvPr id="6" name="Picture 6" descr="Chart, waterfall chart&#10;&#10;Description automatically generated">
            <a:extLst>
              <a:ext uri="{FF2B5EF4-FFF2-40B4-BE49-F238E27FC236}">
                <a16:creationId xmlns:a16="http://schemas.microsoft.com/office/drawing/2014/main" id="{F899AD58-DB93-446C-9CD9-1B13BEC3F0E3}"/>
              </a:ext>
            </a:extLst>
          </p:cNvPr>
          <p:cNvPicPr>
            <a:picLocks noChangeAspect="1"/>
          </p:cNvPicPr>
          <p:nvPr/>
        </p:nvPicPr>
        <p:blipFill>
          <a:blip r:embed="rId3"/>
          <a:stretch>
            <a:fillRect/>
          </a:stretch>
        </p:blipFill>
        <p:spPr>
          <a:xfrm>
            <a:off x="7593906" y="2038578"/>
            <a:ext cx="3584368" cy="3777088"/>
          </a:xfrm>
          <a:prstGeom prst="rect">
            <a:avLst/>
          </a:prstGeom>
        </p:spPr>
      </p:pic>
    </p:spTree>
    <p:extLst>
      <p:ext uri="{BB962C8B-B14F-4D97-AF65-F5344CB8AC3E}">
        <p14:creationId xmlns:p14="http://schemas.microsoft.com/office/powerpoint/2010/main" val="1846625066"/>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58153EC8-8E01-4D70-B575-24ABD35A1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3881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3C26EF-F836-4F4A-AF99-B769612CAD30}"/>
              </a:ext>
            </a:extLst>
          </p:cNvPr>
          <p:cNvSpPr>
            <a:spLocks noGrp="1"/>
          </p:cNvSpPr>
          <p:nvPr>
            <p:ph type="title"/>
          </p:nvPr>
        </p:nvSpPr>
        <p:spPr>
          <a:xfrm>
            <a:off x="652750" y="657498"/>
            <a:ext cx="4806184" cy="3644537"/>
          </a:xfrm>
          <a:noFill/>
        </p:spPr>
        <p:txBody>
          <a:bodyPr vert="horz" lIns="91440" tIns="45720" rIns="91440" bIns="45720" rtlCol="0" anchor="b">
            <a:normAutofit/>
          </a:bodyPr>
          <a:lstStyle/>
          <a:p>
            <a:r>
              <a:rPr lang="en-US" sz="5400">
                <a:solidFill>
                  <a:schemeClr val="bg1"/>
                </a:solidFill>
              </a:rPr>
              <a:t>Feature Selection</a:t>
            </a:r>
          </a:p>
        </p:txBody>
      </p:sp>
      <p:pic>
        <p:nvPicPr>
          <p:cNvPr id="75" name="Picture 74" descr="Three arrows on bullseye">
            <a:extLst>
              <a:ext uri="{FF2B5EF4-FFF2-40B4-BE49-F238E27FC236}">
                <a16:creationId xmlns:a16="http://schemas.microsoft.com/office/drawing/2014/main" id="{AAB46B2A-88C2-47E4-9EEA-E3F3892FBCA5}"/>
              </a:ext>
            </a:extLst>
          </p:cNvPr>
          <p:cNvPicPr>
            <a:picLocks noChangeAspect="1"/>
          </p:cNvPicPr>
          <p:nvPr/>
        </p:nvPicPr>
        <p:blipFill rotWithShape="1">
          <a:blip r:embed="rId3"/>
          <a:srcRect l="4323" r="37472" b="5"/>
          <a:stretch/>
        </p:blipFill>
        <p:spPr>
          <a:xfrm>
            <a:off x="6095999" y="10"/>
            <a:ext cx="6105655" cy="6857990"/>
          </a:xfrm>
          <a:prstGeom prst="rect">
            <a:avLst/>
          </a:prstGeom>
        </p:spPr>
      </p:pic>
    </p:spTree>
    <p:extLst>
      <p:ext uri="{BB962C8B-B14F-4D97-AF65-F5344CB8AC3E}">
        <p14:creationId xmlns:p14="http://schemas.microsoft.com/office/powerpoint/2010/main" val="3175214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1B2113-6001-4F77-8748-072061C32DE7}"/>
              </a:ext>
            </a:extLst>
          </p:cNvPr>
          <p:cNvSpPr>
            <a:spLocks noGrp="1"/>
          </p:cNvSpPr>
          <p:nvPr>
            <p:ph type="title"/>
          </p:nvPr>
        </p:nvSpPr>
        <p:spPr>
          <a:xfrm>
            <a:off x="838200" y="704088"/>
            <a:ext cx="3529953" cy="2980944"/>
          </a:xfrm>
        </p:spPr>
        <p:txBody>
          <a:bodyPr>
            <a:normAutofit/>
          </a:bodyPr>
          <a:lstStyle/>
          <a:p>
            <a:r>
              <a:rPr lang="en-US" b="1" i="1">
                <a:solidFill>
                  <a:schemeClr val="bg1"/>
                </a:solidFill>
                <a:cs typeface="Calibri Light"/>
              </a:rPr>
              <a:t>Agenda</a:t>
            </a:r>
          </a:p>
        </p:txBody>
      </p:sp>
      <p:sp>
        <p:nvSpPr>
          <p:cNvPr id="3" name="Content Placeholder 2">
            <a:extLst>
              <a:ext uri="{FF2B5EF4-FFF2-40B4-BE49-F238E27FC236}">
                <a16:creationId xmlns:a16="http://schemas.microsoft.com/office/drawing/2014/main" id="{3D0F68B5-318A-4A04-9365-BDF0CC37FF42}"/>
              </a:ext>
            </a:extLst>
          </p:cNvPr>
          <p:cNvSpPr>
            <a:spLocks noGrp="1"/>
          </p:cNvSpPr>
          <p:nvPr>
            <p:ph idx="1"/>
          </p:nvPr>
        </p:nvSpPr>
        <p:spPr>
          <a:xfrm>
            <a:off x="6212410" y="704088"/>
            <a:ext cx="5135293" cy="5248656"/>
          </a:xfrm>
        </p:spPr>
        <p:txBody>
          <a:bodyPr vert="horz" lIns="91440" tIns="45720" rIns="91440" bIns="45720" rtlCol="0" anchor="ctr">
            <a:normAutofit/>
          </a:bodyPr>
          <a:lstStyle/>
          <a:p>
            <a:r>
              <a:rPr lang="en-US" sz="2400">
                <a:ea typeface="+mn-lt"/>
                <a:cs typeface="+mn-lt"/>
              </a:rPr>
              <a:t>Motives and objectives of our project</a:t>
            </a:r>
          </a:p>
          <a:p>
            <a:r>
              <a:rPr lang="en-US" sz="2400">
                <a:cs typeface="Calibri" panose="020F0502020204030204"/>
              </a:rPr>
              <a:t>Data exploration</a:t>
            </a:r>
          </a:p>
          <a:p>
            <a:r>
              <a:rPr lang="en-US" sz="2400">
                <a:cs typeface="Calibri" panose="020F0502020204030204"/>
              </a:rPr>
              <a:t>Data preprocessing &amp; feature selection</a:t>
            </a:r>
          </a:p>
          <a:p>
            <a:r>
              <a:rPr lang="en-US" sz="2400">
                <a:cs typeface="Calibri" panose="020F0502020204030204"/>
              </a:rPr>
              <a:t>Imbalanced data handling: sampling</a:t>
            </a:r>
          </a:p>
          <a:p>
            <a:r>
              <a:rPr lang="en-US" sz="2400">
                <a:cs typeface="Calibri" panose="020F0502020204030204"/>
              </a:rPr>
              <a:t>Modeling</a:t>
            </a:r>
          </a:p>
          <a:p>
            <a:endParaRPr lang="en-US" sz="2400">
              <a:cs typeface="Calibri" panose="020F0502020204030204"/>
            </a:endParaRPr>
          </a:p>
          <a:p>
            <a:endParaRPr lang="en-US" sz="2400">
              <a:cs typeface="Calibri" panose="020F0502020204030204"/>
            </a:endParaRPr>
          </a:p>
        </p:txBody>
      </p:sp>
    </p:spTree>
    <p:extLst>
      <p:ext uri="{BB962C8B-B14F-4D97-AF65-F5344CB8AC3E}">
        <p14:creationId xmlns:p14="http://schemas.microsoft.com/office/powerpoint/2010/main" val="6929042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 name="Rectangle 81">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E28959-F97E-470F-93F6-71C15DE8D0B6}"/>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Mutual information</a:t>
            </a:r>
          </a:p>
        </p:txBody>
      </p:sp>
      <p:pic>
        <p:nvPicPr>
          <p:cNvPr id="21" name="Picture 22" descr="Table&#10;&#10;Description automatically generated">
            <a:extLst>
              <a:ext uri="{FF2B5EF4-FFF2-40B4-BE49-F238E27FC236}">
                <a16:creationId xmlns:a16="http://schemas.microsoft.com/office/drawing/2014/main" id="{3103DE32-FCA3-4C16-A262-B778D2D057A2}"/>
              </a:ext>
            </a:extLst>
          </p:cNvPr>
          <p:cNvPicPr>
            <a:picLocks noChangeAspect="1"/>
          </p:cNvPicPr>
          <p:nvPr/>
        </p:nvPicPr>
        <p:blipFill>
          <a:blip r:embed="rId3"/>
          <a:stretch>
            <a:fillRect/>
          </a:stretch>
        </p:blipFill>
        <p:spPr>
          <a:xfrm>
            <a:off x="5953310" y="492573"/>
            <a:ext cx="4954569" cy="5880796"/>
          </a:xfrm>
          <a:prstGeom prst="rect">
            <a:avLst/>
          </a:prstGeom>
        </p:spPr>
      </p:pic>
    </p:spTree>
    <p:extLst>
      <p:ext uri="{BB962C8B-B14F-4D97-AF65-F5344CB8AC3E}">
        <p14:creationId xmlns:p14="http://schemas.microsoft.com/office/powerpoint/2010/main" val="2642286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1CEE55-840A-47A3-883F-FEB922CC4EB1}"/>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Correlation matrix</a:t>
            </a:r>
          </a:p>
        </p:txBody>
      </p:sp>
      <p:pic>
        <p:nvPicPr>
          <p:cNvPr id="4" name="Picture 4" descr="Chart&#10;&#10;Description automatically generated">
            <a:extLst>
              <a:ext uri="{FF2B5EF4-FFF2-40B4-BE49-F238E27FC236}">
                <a16:creationId xmlns:a16="http://schemas.microsoft.com/office/drawing/2014/main" id="{DD0F4170-E23F-43D8-A406-1D291FD4EF20}"/>
              </a:ext>
            </a:extLst>
          </p:cNvPr>
          <p:cNvPicPr>
            <a:picLocks noGrp="1" noChangeAspect="1"/>
          </p:cNvPicPr>
          <p:nvPr>
            <p:ph idx="1"/>
          </p:nvPr>
        </p:nvPicPr>
        <p:blipFill>
          <a:blip r:embed="rId2"/>
          <a:stretch>
            <a:fillRect/>
          </a:stretch>
        </p:blipFill>
        <p:spPr>
          <a:xfrm>
            <a:off x="5153822" y="934432"/>
            <a:ext cx="6553545" cy="4997078"/>
          </a:xfrm>
          <a:prstGeom prst="rect">
            <a:avLst/>
          </a:prstGeom>
        </p:spPr>
      </p:pic>
    </p:spTree>
    <p:extLst>
      <p:ext uri="{BB962C8B-B14F-4D97-AF65-F5344CB8AC3E}">
        <p14:creationId xmlns:p14="http://schemas.microsoft.com/office/powerpoint/2010/main" val="6203506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6">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F12EBD-2961-4E2F-965E-7CF24EE026B2}"/>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2600"/>
              <a:t> </a:t>
            </a:r>
            <a:br>
              <a:rPr lang="en-US" sz="2600"/>
            </a:br>
            <a:r>
              <a:rPr lang="en-US" sz="2600"/>
              <a:t>How many features should be selected --feature importance, PCA, REFCV</a:t>
            </a:r>
          </a:p>
        </p:txBody>
      </p:sp>
      <p:sp>
        <p:nvSpPr>
          <p:cNvPr id="45"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9" descr="Chart, histogram&#10;&#10;Description automatically generated">
            <a:extLst>
              <a:ext uri="{FF2B5EF4-FFF2-40B4-BE49-F238E27FC236}">
                <a16:creationId xmlns:a16="http://schemas.microsoft.com/office/drawing/2014/main" id="{3BA69D92-BC94-4EC7-89A3-4DCEC5C09010}"/>
              </a:ext>
            </a:extLst>
          </p:cNvPr>
          <p:cNvPicPr>
            <a:picLocks noChangeAspect="1"/>
          </p:cNvPicPr>
          <p:nvPr/>
        </p:nvPicPr>
        <p:blipFill rotWithShape="1">
          <a:blip r:embed="rId3"/>
          <a:srcRect t="12427"/>
          <a:stretch/>
        </p:blipFill>
        <p:spPr>
          <a:xfrm>
            <a:off x="326933" y="2619784"/>
            <a:ext cx="3689534" cy="3600041"/>
          </a:xfrm>
          <a:prstGeom prst="rect">
            <a:avLst/>
          </a:prstGeom>
        </p:spPr>
      </p:pic>
      <p:pic>
        <p:nvPicPr>
          <p:cNvPr id="3" name="Picture 4" descr="Chart, line chart&#10;&#10;Description automatically generated">
            <a:extLst>
              <a:ext uri="{FF2B5EF4-FFF2-40B4-BE49-F238E27FC236}">
                <a16:creationId xmlns:a16="http://schemas.microsoft.com/office/drawing/2014/main" id="{EFE9867F-A08D-49E6-9218-17CBB58BE996}"/>
              </a:ext>
            </a:extLst>
          </p:cNvPr>
          <p:cNvPicPr>
            <a:picLocks noChangeAspect="1"/>
          </p:cNvPicPr>
          <p:nvPr/>
        </p:nvPicPr>
        <p:blipFill rotWithShape="1">
          <a:blip r:embed="rId4"/>
          <a:srcRect t="6573" r="-1" b="-1"/>
          <a:stretch/>
        </p:blipFill>
        <p:spPr>
          <a:xfrm>
            <a:off x="4251225" y="2619784"/>
            <a:ext cx="3689550" cy="3600041"/>
          </a:xfrm>
          <a:prstGeom prst="rect">
            <a:avLst/>
          </a:prstGeom>
        </p:spPr>
      </p:pic>
      <p:pic>
        <p:nvPicPr>
          <p:cNvPr id="11" name="Picture 11" descr="Chart, line chart&#10;&#10;Description automatically generated">
            <a:extLst>
              <a:ext uri="{FF2B5EF4-FFF2-40B4-BE49-F238E27FC236}">
                <a16:creationId xmlns:a16="http://schemas.microsoft.com/office/drawing/2014/main" id="{4965591E-B975-491D-9BF0-2C15ABC2667B}"/>
              </a:ext>
            </a:extLst>
          </p:cNvPr>
          <p:cNvPicPr>
            <a:picLocks noChangeAspect="1"/>
          </p:cNvPicPr>
          <p:nvPr/>
        </p:nvPicPr>
        <p:blipFill>
          <a:blip r:embed="rId5"/>
          <a:stretch>
            <a:fillRect/>
          </a:stretch>
        </p:blipFill>
        <p:spPr>
          <a:xfrm>
            <a:off x="8154994" y="2619784"/>
            <a:ext cx="3730612" cy="3600041"/>
          </a:xfrm>
          <a:prstGeom prst="rect">
            <a:avLst/>
          </a:prstGeom>
        </p:spPr>
      </p:pic>
      <p:cxnSp>
        <p:nvCxnSpPr>
          <p:cNvPr id="8" name="Straight Arrow Connector 7">
            <a:extLst>
              <a:ext uri="{FF2B5EF4-FFF2-40B4-BE49-F238E27FC236}">
                <a16:creationId xmlns:a16="http://schemas.microsoft.com/office/drawing/2014/main" id="{05E986E2-3196-4BF2-A383-BE823BECB67F}"/>
              </a:ext>
            </a:extLst>
          </p:cNvPr>
          <p:cNvCxnSpPr/>
          <p:nvPr/>
        </p:nvCxnSpPr>
        <p:spPr>
          <a:xfrm>
            <a:off x="1979944" y="2114351"/>
            <a:ext cx="10007" cy="4173398"/>
          </a:xfrm>
          <a:prstGeom prst="straightConnector1">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839297E-CB61-4443-B65A-41C17E87D8F1}"/>
              </a:ext>
            </a:extLst>
          </p:cNvPr>
          <p:cNvCxnSpPr>
            <a:cxnSpLocks/>
          </p:cNvCxnSpPr>
          <p:nvPr/>
        </p:nvCxnSpPr>
        <p:spPr>
          <a:xfrm>
            <a:off x="6084043" y="2012029"/>
            <a:ext cx="20814" cy="4032888"/>
          </a:xfrm>
          <a:prstGeom prst="straightConnector1">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D7981ED-9BF1-4F85-BA4B-1E26AFCE2B8A}"/>
              </a:ext>
            </a:extLst>
          </p:cNvPr>
          <p:cNvCxnSpPr>
            <a:cxnSpLocks/>
          </p:cNvCxnSpPr>
          <p:nvPr/>
        </p:nvCxnSpPr>
        <p:spPr>
          <a:xfrm>
            <a:off x="9720062" y="2250802"/>
            <a:ext cx="20814" cy="4032888"/>
          </a:xfrm>
          <a:prstGeom prst="straightConnector1">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9283563"/>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F12EBD-2961-4E2F-965E-7CF24EE026B2}"/>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Which features should be selected</a:t>
            </a:r>
          </a:p>
        </p:txBody>
      </p:sp>
      <p:pic>
        <p:nvPicPr>
          <p:cNvPr id="3" name="Picture 3" descr="Table&#10;&#10;Description automatically generated">
            <a:extLst>
              <a:ext uri="{FF2B5EF4-FFF2-40B4-BE49-F238E27FC236}">
                <a16:creationId xmlns:a16="http://schemas.microsoft.com/office/drawing/2014/main" id="{E4B73BDC-D787-4712-8AFF-04819A0F0B6A}"/>
              </a:ext>
            </a:extLst>
          </p:cNvPr>
          <p:cNvPicPr>
            <a:picLocks noChangeAspect="1"/>
          </p:cNvPicPr>
          <p:nvPr/>
        </p:nvPicPr>
        <p:blipFill>
          <a:blip r:embed="rId3"/>
          <a:stretch>
            <a:fillRect/>
          </a:stretch>
        </p:blipFill>
        <p:spPr>
          <a:xfrm>
            <a:off x="5153822" y="1147423"/>
            <a:ext cx="6553545" cy="4571096"/>
          </a:xfrm>
          <a:prstGeom prst="rect">
            <a:avLst/>
          </a:prstGeom>
        </p:spPr>
      </p:pic>
    </p:spTree>
    <p:extLst>
      <p:ext uri="{BB962C8B-B14F-4D97-AF65-F5344CB8AC3E}">
        <p14:creationId xmlns:p14="http://schemas.microsoft.com/office/powerpoint/2010/main" val="2414382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676FA-651C-43B3-9500-020DAFB1F18D}"/>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Finalizing the 6th feature</a:t>
            </a:r>
          </a:p>
        </p:txBody>
      </p:sp>
      <p:pic>
        <p:nvPicPr>
          <p:cNvPr id="7" name="Picture 7" descr="Table&#10;&#10;Description automatically generated">
            <a:extLst>
              <a:ext uri="{FF2B5EF4-FFF2-40B4-BE49-F238E27FC236}">
                <a16:creationId xmlns:a16="http://schemas.microsoft.com/office/drawing/2014/main" id="{E52D50F8-1B8E-45B1-B3DA-4099F5F2248D}"/>
              </a:ext>
            </a:extLst>
          </p:cNvPr>
          <p:cNvPicPr>
            <a:picLocks noGrp="1" noChangeAspect="1"/>
          </p:cNvPicPr>
          <p:nvPr>
            <p:ph idx="1"/>
          </p:nvPr>
        </p:nvPicPr>
        <p:blipFill>
          <a:blip r:embed="rId3"/>
          <a:stretch>
            <a:fillRect/>
          </a:stretch>
        </p:blipFill>
        <p:spPr>
          <a:xfrm>
            <a:off x="4038600" y="2115459"/>
            <a:ext cx="7188199" cy="2623693"/>
          </a:xfrm>
          <a:prstGeom prst="rect">
            <a:avLst/>
          </a:prstGeom>
        </p:spPr>
      </p:pic>
    </p:spTree>
    <p:extLst>
      <p:ext uri="{BB962C8B-B14F-4D97-AF65-F5344CB8AC3E}">
        <p14:creationId xmlns:p14="http://schemas.microsoft.com/office/powerpoint/2010/main" val="3000370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6FABC-E75F-457D-B532-A1AFD38CC392}"/>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Filled vs dropped</a:t>
            </a:r>
          </a:p>
        </p:txBody>
      </p:sp>
      <p:pic>
        <p:nvPicPr>
          <p:cNvPr id="4" name="Picture 4" descr="Table&#10;&#10;Description automatically generated">
            <a:extLst>
              <a:ext uri="{FF2B5EF4-FFF2-40B4-BE49-F238E27FC236}">
                <a16:creationId xmlns:a16="http://schemas.microsoft.com/office/drawing/2014/main" id="{35CDB14C-705E-42F7-84A5-889BEA9B00C5}"/>
              </a:ext>
            </a:extLst>
          </p:cNvPr>
          <p:cNvPicPr>
            <a:picLocks noGrp="1" noChangeAspect="1"/>
          </p:cNvPicPr>
          <p:nvPr>
            <p:ph idx="1"/>
          </p:nvPr>
        </p:nvPicPr>
        <p:blipFill>
          <a:blip r:embed="rId2"/>
          <a:stretch>
            <a:fillRect/>
          </a:stretch>
        </p:blipFill>
        <p:spPr>
          <a:xfrm>
            <a:off x="4038600" y="2106474"/>
            <a:ext cx="7188199" cy="2641663"/>
          </a:xfrm>
          <a:prstGeom prst="rect">
            <a:avLst/>
          </a:prstGeom>
        </p:spPr>
      </p:pic>
    </p:spTree>
    <p:extLst>
      <p:ext uri="{BB962C8B-B14F-4D97-AF65-F5344CB8AC3E}">
        <p14:creationId xmlns:p14="http://schemas.microsoft.com/office/powerpoint/2010/main" val="2907738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8153EC8-8E01-4D70-B575-24ABD35A1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3881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283CE6-C26A-47D0-A584-7F3935AC2731}"/>
              </a:ext>
            </a:extLst>
          </p:cNvPr>
          <p:cNvSpPr>
            <a:spLocks noGrp="1"/>
          </p:cNvSpPr>
          <p:nvPr>
            <p:ph type="title"/>
          </p:nvPr>
        </p:nvSpPr>
        <p:spPr>
          <a:xfrm>
            <a:off x="220379" y="297902"/>
            <a:ext cx="5876408" cy="3644537"/>
          </a:xfrm>
          <a:noFill/>
        </p:spPr>
        <p:txBody>
          <a:bodyPr vert="horz" lIns="91440" tIns="45720" rIns="91440" bIns="45720" rtlCol="0" anchor="b">
            <a:normAutofit/>
          </a:bodyPr>
          <a:lstStyle/>
          <a:p>
            <a:r>
              <a:rPr lang="en-US" sz="5000">
                <a:solidFill>
                  <a:schemeClr val="bg1"/>
                </a:solidFill>
              </a:rPr>
              <a:t>Sampling &amp; Modeling with imbalanced data </a:t>
            </a:r>
            <a:endParaRPr lang="en-US">
              <a:solidFill>
                <a:schemeClr val="bg1"/>
              </a:solidFill>
            </a:endParaRPr>
          </a:p>
        </p:txBody>
      </p:sp>
      <p:pic>
        <p:nvPicPr>
          <p:cNvPr id="5" name="Picture 4" descr="Graph">
            <a:extLst>
              <a:ext uri="{FF2B5EF4-FFF2-40B4-BE49-F238E27FC236}">
                <a16:creationId xmlns:a16="http://schemas.microsoft.com/office/drawing/2014/main" id="{00B3A323-B295-48EB-86D1-4C195CCF7D09}"/>
              </a:ext>
            </a:extLst>
          </p:cNvPr>
          <p:cNvPicPr>
            <a:picLocks noChangeAspect="1"/>
          </p:cNvPicPr>
          <p:nvPr/>
        </p:nvPicPr>
        <p:blipFill rotWithShape="1">
          <a:blip r:embed="rId2"/>
          <a:srcRect l="20923" r="23436" b="4"/>
          <a:stretch/>
        </p:blipFill>
        <p:spPr>
          <a:xfrm>
            <a:off x="6095999" y="10"/>
            <a:ext cx="6105655" cy="6857990"/>
          </a:xfrm>
          <a:prstGeom prst="rect">
            <a:avLst/>
          </a:prstGeom>
        </p:spPr>
      </p:pic>
    </p:spTree>
    <p:extLst>
      <p:ext uri="{BB962C8B-B14F-4D97-AF65-F5344CB8AC3E}">
        <p14:creationId xmlns:p14="http://schemas.microsoft.com/office/powerpoint/2010/main" val="4795089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CB9576-A011-4703-A613-F9A04B04771C}"/>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Sampling  with imbalanced data</a:t>
            </a:r>
          </a:p>
        </p:txBody>
      </p:sp>
      <p:sp>
        <p:nvSpPr>
          <p:cNvPr id="5" name="TextBox 4">
            <a:extLst>
              <a:ext uri="{FF2B5EF4-FFF2-40B4-BE49-F238E27FC236}">
                <a16:creationId xmlns:a16="http://schemas.microsoft.com/office/drawing/2014/main" id="{E098EB66-B94A-4198-AA6B-C2E512A1FC44}"/>
              </a:ext>
            </a:extLst>
          </p:cNvPr>
          <p:cNvSpPr txBox="1"/>
          <p:nvPr/>
        </p:nvSpPr>
        <p:spPr>
          <a:xfrm>
            <a:off x="4810259" y="649480"/>
            <a:ext cx="6555347" cy="554604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342900" indent="-228600">
              <a:lnSpc>
                <a:spcPct val="90000"/>
              </a:lnSpc>
              <a:spcAft>
                <a:spcPts val="600"/>
              </a:spcAft>
              <a:buFont typeface="Arial" panose="020B0604020202020204" pitchFamily="34" charset="0"/>
              <a:buChar char="•"/>
            </a:pPr>
            <a:r>
              <a:rPr lang="en-US" sz="2000" b="1" err="1"/>
              <a:t>OverSample</a:t>
            </a:r>
            <a:r>
              <a:rPr lang="en-US" sz="2000" b="1"/>
              <a:t> (Random over sample)</a:t>
            </a:r>
            <a:br>
              <a:rPr lang="en-US" sz="2000" b="1"/>
            </a:br>
            <a:r>
              <a:rPr lang="en-US" sz="2000" b="1"/>
              <a:t>Randomly </a:t>
            </a:r>
            <a:r>
              <a:rPr lang="en-US" sz="2000"/>
              <a:t>duplicate the samples which are under-represented</a:t>
            </a:r>
            <a:endParaRPr lang="en-US" sz="2000" b="1"/>
          </a:p>
          <a:p>
            <a:pPr marL="342900" indent="-228600">
              <a:lnSpc>
                <a:spcPct val="90000"/>
              </a:lnSpc>
              <a:spcAft>
                <a:spcPts val="600"/>
              </a:spcAft>
              <a:buFont typeface="Arial" panose="020B0604020202020204" pitchFamily="34" charset="0"/>
              <a:buChar char="•"/>
            </a:pPr>
            <a:endParaRPr lang="en-US" sz="2000"/>
          </a:p>
          <a:p>
            <a:pPr marL="342900" indent="-228600">
              <a:lnSpc>
                <a:spcPct val="90000"/>
              </a:lnSpc>
              <a:spcAft>
                <a:spcPts val="600"/>
              </a:spcAft>
              <a:buFont typeface="Arial" panose="020B0604020202020204" pitchFamily="34" charset="0"/>
              <a:buChar char="•"/>
            </a:pPr>
            <a:r>
              <a:rPr lang="en-US" sz="2000" b="1"/>
              <a:t>SMOTE (Synthetic Minority Oversampling Technique)</a:t>
            </a:r>
            <a:br>
              <a:rPr lang="en-US" sz="2000" b="1"/>
            </a:br>
            <a:r>
              <a:rPr lang="en-US" sz="2000"/>
              <a:t>Generate new samples by </a:t>
            </a:r>
            <a:r>
              <a:rPr lang="en-US" sz="2000" b="1"/>
              <a:t>interpolation </a:t>
            </a:r>
          </a:p>
          <a:p>
            <a:pPr marL="342900" indent="-228600">
              <a:lnSpc>
                <a:spcPct val="90000"/>
              </a:lnSpc>
              <a:spcAft>
                <a:spcPts val="600"/>
              </a:spcAft>
              <a:buFont typeface="Arial" panose="020B0604020202020204" pitchFamily="34" charset="0"/>
              <a:buChar char="•"/>
            </a:pPr>
            <a:endParaRPr lang="en-US" sz="2000" b="1"/>
          </a:p>
          <a:p>
            <a:pPr marL="342900" indent="-228600">
              <a:lnSpc>
                <a:spcPct val="90000"/>
              </a:lnSpc>
              <a:spcAft>
                <a:spcPts val="600"/>
              </a:spcAft>
              <a:buFont typeface="Arial" panose="020B0604020202020204" pitchFamily="34" charset="0"/>
              <a:buChar char="•"/>
            </a:pPr>
            <a:r>
              <a:rPr lang="en-US" sz="2000" b="1" err="1"/>
              <a:t>UnderSample</a:t>
            </a:r>
            <a:r>
              <a:rPr lang="en-US" sz="2000" b="1"/>
              <a:t> (Random under sample)</a:t>
            </a:r>
            <a:br>
              <a:rPr lang="en-US" sz="2000" b="1"/>
            </a:br>
            <a:r>
              <a:rPr lang="en-US" sz="2000" b="1"/>
              <a:t>Randomly </a:t>
            </a:r>
            <a:r>
              <a:rPr lang="en-US" sz="2000"/>
              <a:t>downsize the samples which are over-represented</a:t>
            </a:r>
            <a:endParaRPr lang="en-US" sz="2000" b="1">
              <a:cs typeface="Calibri"/>
            </a:endParaRPr>
          </a:p>
          <a:p>
            <a:pPr indent="-228600">
              <a:lnSpc>
                <a:spcPct val="90000"/>
              </a:lnSpc>
              <a:spcAft>
                <a:spcPts val="600"/>
              </a:spcAft>
              <a:buFont typeface="Arial" panose="020B0604020202020204" pitchFamily="34" charset="0"/>
              <a:buChar char="•"/>
            </a:pPr>
            <a:endParaRPr lang="en-US" sz="2000" b="1"/>
          </a:p>
        </p:txBody>
      </p:sp>
    </p:spTree>
    <p:extLst>
      <p:ext uri="{BB962C8B-B14F-4D97-AF65-F5344CB8AC3E}">
        <p14:creationId xmlns:p14="http://schemas.microsoft.com/office/powerpoint/2010/main" val="4022222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a:p>
        </p:txBody>
      </p:sp>
      <p:sp>
        <p:nvSpPr>
          <p:cNvPr id="20" name="Freeform: Shape 19">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F876A245-5414-4DED-B5F4-DACFB74D75BA}"/>
              </a:ext>
            </a:extLst>
          </p:cNvPr>
          <p:cNvSpPr>
            <a:spLocks noGrp="1"/>
          </p:cNvSpPr>
          <p:nvPr>
            <p:ph type="title"/>
          </p:nvPr>
        </p:nvSpPr>
        <p:spPr>
          <a:xfrm>
            <a:off x="765051" y="662400"/>
            <a:ext cx="3384000" cy="1492132"/>
          </a:xfrm>
        </p:spPr>
        <p:txBody>
          <a:bodyPr vert="horz" lIns="91440" tIns="45720" rIns="91440" bIns="45720" rtlCol="0" anchor="t">
            <a:normAutofit/>
          </a:bodyPr>
          <a:lstStyle/>
          <a:p>
            <a:r>
              <a:rPr lang="en-US" sz="3700" kern="1200">
                <a:solidFill>
                  <a:schemeClr val="bg1"/>
                </a:solidFill>
                <a:latin typeface="+mj-lt"/>
                <a:ea typeface="+mj-ea"/>
                <a:cs typeface="+mj-cs"/>
              </a:rPr>
              <a:t>Sampling  with imbalanced data</a:t>
            </a:r>
          </a:p>
        </p:txBody>
      </p:sp>
      <p:sp>
        <p:nvSpPr>
          <p:cNvPr id="7" name="TextBox 6">
            <a:extLst>
              <a:ext uri="{FF2B5EF4-FFF2-40B4-BE49-F238E27FC236}">
                <a16:creationId xmlns:a16="http://schemas.microsoft.com/office/drawing/2014/main" id="{5C5655B7-4ACE-4A89-A344-E042AC91C77D}"/>
              </a:ext>
            </a:extLst>
          </p:cNvPr>
          <p:cNvSpPr txBox="1"/>
          <p:nvPr/>
        </p:nvSpPr>
        <p:spPr>
          <a:xfrm>
            <a:off x="456826" y="2268877"/>
            <a:ext cx="3859574" cy="263424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2000" b="1">
                <a:solidFill>
                  <a:srgbClr val="FF0000"/>
                </a:solidFill>
              </a:rPr>
              <a:t>Random Sampler </a:t>
            </a:r>
            <a:r>
              <a:rPr lang="en-US" sz="2000">
                <a:solidFill>
                  <a:schemeClr val="bg1">
                    <a:alpha val="60000"/>
                  </a:schemeClr>
                </a:solidFill>
              </a:rPr>
              <a:t>simply duplicates or deletes samples while the </a:t>
            </a:r>
            <a:r>
              <a:rPr lang="en-US" sz="2000" b="1">
                <a:solidFill>
                  <a:srgbClr val="FF0000"/>
                </a:solidFill>
              </a:rPr>
              <a:t>SMOTE Sampler </a:t>
            </a:r>
            <a:r>
              <a:rPr lang="en-US" sz="2000">
                <a:solidFill>
                  <a:schemeClr val="bg1">
                    <a:alpha val="60000"/>
                  </a:schemeClr>
                </a:solidFill>
              </a:rPr>
              <a:t>generates new samples by creating similar samples next to original samples.</a:t>
            </a:r>
            <a:endParaRPr lang="en-US">
              <a:solidFill>
                <a:schemeClr val="bg1">
                  <a:alpha val="60000"/>
                </a:schemeClr>
              </a:solidFill>
              <a:cs typeface="Calibri"/>
            </a:endParaRPr>
          </a:p>
        </p:txBody>
      </p:sp>
      <p:pic>
        <p:nvPicPr>
          <p:cNvPr id="6" name="Picture 6" descr="Chart, scatter chart&#10;&#10;Description automatically generated">
            <a:extLst>
              <a:ext uri="{FF2B5EF4-FFF2-40B4-BE49-F238E27FC236}">
                <a16:creationId xmlns:a16="http://schemas.microsoft.com/office/drawing/2014/main" id="{C3D7110C-1F5A-4A05-98BC-690F46CCB29D}"/>
              </a:ext>
            </a:extLst>
          </p:cNvPr>
          <p:cNvPicPr>
            <a:picLocks noChangeAspect="1"/>
          </p:cNvPicPr>
          <p:nvPr/>
        </p:nvPicPr>
        <p:blipFill>
          <a:blip r:embed="rId3"/>
          <a:stretch>
            <a:fillRect/>
          </a:stretch>
        </p:blipFill>
        <p:spPr>
          <a:xfrm>
            <a:off x="4900482" y="-62879"/>
            <a:ext cx="6722823" cy="6919547"/>
          </a:xfrm>
          <a:prstGeom prst="rect">
            <a:avLst/>
          </a:prstGeom>
        </p:spPr>
      </p:pic>
      <p:sp>
        <p:nvSpPr>
          <p:cNvPr id="2" name="Rectangle 1">
            <a:extLst>
              <a:ext uri="{FF2B5EF4-FFF2-40B4-BE49-F238E27FC236}">
                <a16:creationId xmlns:a16="http://schemas.microsoft.com/office/drawing/2014/main" id="{D01472F8-1886-44E5-B89B-0F207C42B68F}"/>
              </a:ext>
            </a:extLst>
          </p:cNvPr>
          <p:cNvSpPr/>
          <p:nvPr/>
        </p:nvSpPr>
        <p:spPr>
          <a:xfrm>
            <a:off x="8378575" y="3442698"/>
            <a:ext cx="3150740" cy="33562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95617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4FC00D9-A08B-4EE2-995B-D0B88E9442A7}"/>
              </a:ext>
            </a:extLst>
          </p:cNvPr>
          <p:cNvSpPr>
            <a:spLocks noGrp="1"/>
          </p:cNvSpPr>
          <p:nvPr>
            <p:ph type="title"/>
          </p:nvPr>
        </p:nvSpPr>
        <p:spPr>
          <a:xfrm>
            <a:off x="838200" y="704088"/>
            <a:ext cx="3529953" cy="2980944"/>
          </a:xfrm>
        </p:spPr>
        <p:txBody>
          <a:bodyPr vert="horz" lIns="91440" tIns="45720" rIns="91440" bIns="45720" rtlCol="0" anchor="ctr">
            <a:normAutofit/>
          </a:bodyPr>
          <a:lstStyle/>
          <a:p>
            <a:r>
              <a:rPr lang="en-US" kern="1200">
                <a:solidFill>
                  <a:schemeClr val="bg1"/>
                </a:solidFill>
                <a:latin typeface="+mj-lt"/>
                <a:ea typeface="+mj-ea"/>
                <a:cs typeface="+mj-cs"/>
              </a:rPr>
              <a:t>Modeling</a:t>
            </a:r>
          </a:p>
        </p:txBody>
      </p:sp>
      <p:sp>
        <p:nvSpPr>
          <p:cNvPr id="4" name="TextBox 3">
            <a:extLst>
              <a:ext uri="{FF2B5EF4-FFF2-40B4-BE49-F238E27FC236}">
                <a16:creationId xmlns:a16="http://schemas.microsoft.com/office/drawing/2014/main" id="{EB6D8D25-0935-44D3-93AA-7A0EB73FEA9E}"/>
              </a:ext>
            </a:extLst>
          </p:cNvPr>
          <p:cNvSpPr txBox="1"/>
          <p:nvPr/>
        </p:nvSpPr>
        <p:spPr>
          <a:xfrm>
            <a:off x="6212410" y="704088"/>
            <a:ext cx="5135293" cy="524865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2400" b="1"/>
              <a:t>Perceptron</a:t>
            </a:r>
            <a:endParaRPr lang="en-US" sz="2400" b="1">
              <a:cs typeface="Calibri"/>
            </a:endParaRPr>
          </a:p>
          <a:p>
            <a:pPr marL="285750" indent="-228600">
              <a:lnSpc>
                <a:spcPct val="90000"/>
              </a:lnSpc>
              <a:spcAft>
                <a:spcPts val="600"/>
              </a:spcAft>
              <a:buFont typeface="Arial" panose="020B0604020202020204" pitchFamily="34" charset="0"/>
              <a:buChar char="•"/>
            </a:pPr>
            <a:r>
              <a:rPr lang="en-US" sz="2400" b="1"/>
              <a:t>Decision Tree</a:t>
            </a:r>
            <a:endParaRPr lang="en-US" sz="2400" b="1">
              <a:cs typeface="Calibri"/>
            </a:endParaRPr>
          </a:p>
          <a:p>
            <a:pPr marL="285750" indent="-228600">
              <a:lnSpc>
                <a:spcPct val="90000"/>
              </a:lnSpc>
              <a:spcAft>
                <a:spcPts val="600"/>
              </a:spcAft>
              <a:buFont typeface="Arial" panose="020B0604020202020204" pitchFamily="34" charset="0"/>
              <a:buChar char="•"/>
            </a:pPr>
            <a:r>
              <a:rPr lang="en-US" sz="2400" b="1"/>
              <a:t>Gaussian Naïve Bayes</a:t>
            </a:r>
            <a:endParaRPr lang="en-US" sz="2400" b="1">
              <a:cs typeface="Calibri"/>
            </a:endParaRPr>
          </a:p>
          <a:p>
            <a:pPr marL="285750" indent="-228600">
              <a:lnSpc>
                <a:spcPct val="90000"/>
              </a:lnSpc>
              <a:spcAft>
                <a:spcPts val="600"/>
              </a:spcAft>
              <a:buFont typeface="Arial" panose="020B0604020202020204" pitchFamily="34" charset="0"/>
              <a:buChar char="•"/>
            </a:pPr>
            <a:r>
              <a:rPr lang="en-US" sz="2400" b="1"/>
              <a:t>Random Forest</a:t>
            </a:r>
            <a:endParaRPr lang="en-US" sz="2400" b="1">
              <a:cs typeface="Calibri"/>
            </a:endParaRPr>
          </a:p>
          <a:p>
            <a:pPr marL="285750" indent="-228600">
              <a:lnSpc>
                <a:spcPct val="90000"/>
              </a:lnSpc>
              <a:spcAft>
                <a:spcPts val="600"/>
              </a:spcAft>
              <a:buFont typeface="Arial" panose="020B0604020202020204" pitchFamily="34" charset="0"/>
              <a:buChar char="•"/>
            </a:pPr>
            <a:r>
              <a:rPr lang="en-US" sz="2400" b="1" err="1"/>
              <a:t>GradientBoostingForest</a:t>
            </a:r>
            <a:endParaRPr lang="en-US" sz="2400" b="1">
              <a:cs typeface="Calibri"/>
            </a:endParaRPr>
          </a:p>
          <a:p>
            <a:pPr marL="285750" indent="-228600">
              <a:lnSpc>
                <a:spcPct val="90000"/>
              </a:lnSpc>
              <a:spcAft>
                <a:spcPts val="600"/>
              </a:spcAft>
              <a:buFont typeface="Arial" panose="020B0604020202020204" pitchFamily="34" charset="0"/>
              <a:buChar char="•"/>
            </a:pPr>
            <a:r>
              <a:rPr lang="en-US" sz="2400" b="1" err="1"/>
              <a:t>XGBoost</a:t>
            </a:r>
            <a:endParaRPr lang="en-US" sz="2400" b="1">
              <a:cs typeface="Calibri"/>
            </a:endParaRPr>
          </a:p>
          <a:p>
            <a:pPr marL="285750" indent="-228600">
              <a:lnSpc>
                <a:spcPct val="90000"/>
              </a:lnSpc>
              <a:spcAft>
                <a:spcPts val="600"/>
              </a:spcAft>
              <a:buFont typeface="Arial" panose="020B0604020202020204" pitchFamily="34" charset="0"/>
              <a:buChar char="•"/>
            </a:pPr>
            <a:r>
              <a:rPr lang="en-US" sz="2400" b="1" err="1">
                <a:solidFill>
                  <a:srgbClr val="000000"/>
                </a:solidFill>
                <a:cs typeface="Calibri"/>
              </a:rPr>
              <a:t>Nerual</a:t>
            </a:r>
            <a:r>
              <a:rPr lang="en-US" sz="2400" b="1">
                <a:solidFill>
                  <a:srgbClr val="000000"/>
                </a:solidFill>
                <a:cs typeface="Calibri"/>
              </a:rPr>
              <a:t> Network</a:t>
            </a:r>
          </a:p>
          <a:p>
            <a:pPr marL="285750" indent="-228600">
              <a:lnSpc>
                <a:spcPct val="90000"/>
              </a:lnSpc>
              <a:spcAft>
                <a:spcPts val="600"/>
              </a:spcAft>
              <a:buFont typeface="Arial" panose="020B0604020202020204" pitchFamily="34" charset="0"/>
              <a:buChar char="•"/>
            </a:pPr>
            <a:r>
              <a:rPr lang="en-US" sz="2400" b="1">
                <a:solidFill>
                  <a:srgbClr val="FF0000"/>
                </a:solidFill>
              </a:rPr>
              <a:t>Dummy Classifier</a:t>
            </a:r>
            <a:endParaRPr lang="en-US" sz="2400" b="1">
              <a:solidFill>
                <a:srgbClr val="FF0000"/>
              </a:solidFill>
              <a:cs typeface="Calibri"/>
            </a:endParaRPr>
          </a:p>
          <a:p>
            <a:pPr marL="285750" indent="-228600">
              <a:lnSpc>
                <a:spcPct val="90000"/>
              </a:lnSpc>
              <a:spcAft>
                <a:spcPts val="600"/>
              </a:spcAft>
              <a:buFont typeface="Arial" panose="020B0604020202020204" pitchFamily="34" charset="0"/>
              <a:buChar char="•"/>
            </a:pPr>
            <a:r>
              <a:rPr lang="en-US" sz="2400" b="1">
                <a:solidFill>
                  <a:srgbClr val="FF0000"/>
                </a:solidFill>
              </a:rPr>
              <a:t>Most Frequent Classifier</a:t>
            </a:r>
            <a:endParaRPr lang="en-US" sz="2400" b="1">
              <a:solidFill>
                <a:srgbClr val="FF0000"/>
              </a:solidFill>
              <a:cs typeface="Calibri" panose="020F0502020204030204"/>
            </a:endParaRPr>
          </a:p>
        </p:txBody>
      </p:sp>
    </p:spTree>
    <p:extLst>
      <p:ext uri="{BB962C8B-B14F-4D97-AF65-F5344CB8AC3E}">
        <p14:creationId xmlns:p14="http://schemas.microsoft.com/office/powerpoint/2010/main" val="1763785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a:p>
        </p:txBody>
      </p:sp>
      <p:sp>
        <p:nvSpPr>
          <p:cNvPr id="52" name="Freeform: Shape 51">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9EA8F30-2804-4B0D-80A8-E55C0195D90F}"/>
              </a:ext>
            </a:extLst>
          </p:cNvPr>
          <p:cNvSpPr>
            <a:spLocks noGrp="1"/>
          </p:cNvSpPr>
          <p:nvPr>
            <p:ph type="title"/>
          </p:nvPr>
        </p:nvSpPr>
        <p:spPr>
          <a:xfrm>
            <a:off x="765051" y="662400"/>
            <a:ext cx="3384000" cy="1492132"/>
          </a:xfrm>
        </p:spPr>
        <p:txBody>
          <a:bodyPr anchor="t">
            <a:normAutofit/>
          </a:bodyPr>
          <a:lstStyle/>
          <a:p>
            <a:r>
              <a:rPr lang="en-US" sz="3400">
                <a:solidFill>
                  <a:schemeClr val="bg1"/>
                </a:solidFill>
                <a:cs typeface="Calibri Light"/>
              </a:rPr>
              <a:t>COVID-19 Worldwide Cases</a:t>
            </a:r>
          </a:p>
        </p:txBody>
      </p:sp>
      <p:sp>
        <p:nvSpPr>
          <p:cNvPr id="3" name="Content Placeholder 2">
            <a:extLst>
              <a:ext uri="{FF2B5EF4-FFF2-40B4-BE49-F238E27FC236}">
                <a16:creationId xmlns:a16="http://schemas.microsoft.com/office/drawing/2014/main" id="{4D952605-D5E1-422A-AC7A-8054EB89BF1B}"/>
              </a:ext>
            </a:extLst>
          </p:cNvPr>
          <p:cNvSpPr>
            <a:spLocks noGrp="1"/>
          </p:cNvSpPr>
          <p:nvPr>
            <p:ph idx="1"/>
          </p:nvPr>
        </p:nvSpPr>
        <p:spPr>
          <a:xfrm>
            <a:off x="765051" y="2286000"/>
            <a:ext cx="3384000" cy="3844800"/>
          </a:xfrm>
        </p:spPr>
        <p:txBody>
          <a:bodyPr vert="horz" lIns="91440" tIns="45720" rIns="91440" bIns="45720" rtlCol="0">
            <a:normAutofit/>
          </a:bodyPr>
          <a:lstStyle/>
          <a:p>
            <a:endParaRPr lang="en-US" sz="2000" u="sng">
              <a:solidFill>
                <a:schemeClr val="bg1">
                  <a:alpha val="60000"/>
                </a:schemeClr>
              </a:solidFill>
              <a:ea typeface="+mn-lt"/>
              <a:cs typeface="+mn-lt"/>
            </a:endParaRPr>
          </a:p>
          <a:p>
            <a:endParaRPr lang="en-US" sz="2000">
              <a:solidFill>
                <a:schemeClr val="bg1">
                  <a:alpha val="60000"/>
                </a:schemeClr>
              </a:solidFill>
              <a:cs typeface="Calibri"/>
            </a:endParaRPr>
          </a:p>
          <a:p>
            <a:endParaRPr lang="en-US" sz="2000">
              <a:solidFill>
                <a:schemeClr val="bg1">
                  <a:alpha val="60000"/>
                </a:schemeClr>
              </a:solidFill>
              <a:cs typeface="Calibri"/>
            </a:endParaRPr>
          </a:p>
          <a:p>
            <a:endParaRPr lang="en-US" sz="2000">
              <a:solidFill>
                <a:schemeClr val="bg1">
                  <a:alpha val="60000"/>
                </a:schemeClr>
              </a:solidFill>
              <a:cs typeface="Calibri"/>
            </a:endParaRPr>
          </a:p>
        </p:txBody>
      </p:sp>
      <p:pic>
        <p:nvPicPr>
          <p:cNvPr id="5" name="Picture 5" descr="A picture containing graphical user interface&#10;&#10;Description automatically generated">
            <a:extLst>
              <a:ext uri="{FF2B5EF4-FFF2-40B4-BE49-F238E27FC236}">
                <a16:creationId xmlns:a16="http://schemas.microsoft.com/office/drawing/2014/main" id="{7170387C-8D9A-45DA-B445-654489BBDEA9}"/>
              </a:ext>
            </a:extLst>
          </p:cNvPr>
          <p:cNvPicPr>
            <a:picLocks noChangeAspect="1"/>
          </p:cNvPicPr>
          <p:nvPr/>
        </p:nvPicPr>
        <p:blipFill>
          <a:blip r:embed="rId3"/>
          <a:stretch>
            <a:fillRect/>
          </a:stretch>
        </p:blipFill>
        <p:spPr>
          <a:xfrm>
            <a:off x="5411053" y="1068433"/>
            <a:ext cx="6014185" cy="4721134"/>
          </a:xfrm>
          <a:prstGeom prst="rect">
            <a:avLst/>
          </a:prstGeom>
        </p:spPr>
      </p:pic>
    </p:spTree>
    <p:extLst>
      <p:ext uri="{BB962C8B-B14F-4D97-AF65-F5344CB8AC3E}">
        <p14:creationId xmlns:p14="http://schemas.microsoft.com/office/powerpoint/2010/main" val="665838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EC912-BB2A-4029-AC7F-7AB65425CEB1}"/>
              </a:ext>
            </a:extLst>
          </p:cNvPr>
          <p:cNvSpPr>
            <a:spLocks noGrp="1"/>
          </p:cNvSpPr>
          <p:nvPr>
            <p:ph type="title"/>
          </p:nvPr>
        </p:nvSpPr>
        <p:spPr>
          <a:xfrm>
            <a:off x="4965430" y="629268"/>
            <a:ext cx="6586491" cy="1286160"/>
          </a:xfrm>
        </p:spPr>
        <p:txBody>
          <a:bodyPr anchor="b">
            <a:normAutofit/>
          </a:bodyPr>
          <a:lstStyle/>
          <a:p>
            <a:r>
              <a:rPr lang="en-US" b="1" i="1">
                <a:cs typeface="Calibri Light"/>
              </a:rPr>
              <a:t>Modeling</a:t>
            </a:r>
            <a:endParaRPr lang="en-US" b="1">
              <a:cs typeface="Calibri Light" panose="020F0302020204030204"/>
            </a:endParaRPr>
          </a:p>
        </p:txBody>
      </p:sp>
      <p:sp>
        <p:nvSpPr>
          <p:cNvPr id="3" name="Content Placeholder 2">
            <a:extLst>
              <a:ext uri="{FF2B5EF4-FFF2-40B4-BE49-F238E27FC236}">
                <a16:creationId xmlns:a16="http://schemas.microsoft.com/office/drawing/2014/main" id="{F55D98D3-A494-423A-91A4-74C5A5B24467}"/>
              </a:ext>
            </a:extLst>
          </p:cNvPr>
          <p:cNvSpPr>
            <a:spLocks noGrp="1"/>
          </p:cNvSpPr>
          <p:nvPr>
            <p:ph idx="1"/>
          </p:nvPr>
        </p:nvSpPr>
        <p:spPr>
          <a:xfrm>
            <a:off x="4965431" y="2438400"/>
            <a:ext cx="6586489" cy="3785419"/>
          </a:xfrm>
        </p:spPr>
        <p:txBody>
          <a:bodyPr vert="horz" lIns="91440" tIns="45720" rIns="91440" bIns="45720" rtlCol="0" anchor="t">
            <a:normAutofit/>
          </a:bodyPr>
          <a:lstStyle/>
          <a:p>
            <a:pPr marL="0" indent="0">
              <a:buNone/>
            </a:pPr>
            <a:r>
              <a:rPr lang="en-US" sz="2000">
                <a:cs typeface="Calibri" panose="020F0502020204030204"/>
              </a:rPr>
              <a:t>For implementing each Sampling method, repeating following steps:</a:t>
            </a:r>
          </a:p>
          <a:p>
            <a:pPr marL="514350" indent="-514350">
              <a:buAutoNum type="arabicPeriod"/>
            </a:pPr>
            <a:r>
              <a:rPr lang="en-US" sz="2000">
                <a:cs typeface="Calibri" panose="020F0502020204030204"/>
              </a:rPr>
              <a:t>Using </a:t>
            </a:r>
            <a:r>
              <a:rPr lang="en-US" sz="2000">
                <a:solidFill>
                  <a:srgbClr val="FF0000"/>
                </a:solidFill>
                <a:cs typeface="Calibri" panose="020F0502020204030204"/>
              </a:rPr>
              <a:t>Stratified K-Fold splitting (k = 10)</a:t>
            </a:r>
            <a:r>
              <a:rPr lang="en-US" sz="2000">
                <a:cs typeface="Calibri" panose="020F0502020204030204"/>
              </a:rPr>
              <a:t> method to split train-test samples</a:t>
            </a:r>
          </a:p>
          <a:p>
            <a:pPr marL="514350" indent="-514350">
              <a:buAutoNum type="arabicPeriod"/>
            </a:pPr>
            <a:r>
              <a:rPr lang="en-US" sz="2000">
                <a:cs typeface="Calibri" panose="020F0502020204030204"/>
              </a:rPr>
              <a:t>For training data, using different sampling method (over sample, SMOTE, under sample) to resample the training data and keep test data intact.</a:t>
            </a:r>
          </a:p>
          <a:p>
            <a:pPr marL="514350" indent="-514350">
              <a:buAutoNum type="arabicPeriod"/>
            </a:pPr>
            <a:r>
              <a:rPr lang="en-US" sz="2000">
                <a:cs typeface="Calibri" panose="020F0502020204030204"/>
              </a:rPr>
              <a:t>Run model to fit and predict for each model and record the metrics (</a:t>
            </a:r>
            <a:r>
              <a:rPr lang="en-US" sz="2000">
                <a:solidFill>
                  <a:srgbClr val="FF0000"/>
                </a:solidFill>
                <a:cs typeface="Calibri" panose="020F0502020204030204"/>
              </a:rPr>
              <a:t>for training data and test data</a:t>
            </a:r>
            <a:r>
              <a:rPr lang="en-US" sz="2000">
                <a:cs typeface="Calibri" panose="020F0502020204030204"/>
              </a:rPr>
              <a:t>)</a:t>
            </a:r>
          </a:p>
          <a:p>
            <a:pPr marL="514350" indent="-514350">
              <a:buAutoNum type="arabicPeriod"/>
            </a:pPr>
            <a:r>
              <a:rPr lang="en-US" sz="2000">
                <a:cs typeface="Calibri" panose="020F0502020204030204"/>
              </a:rPr>
              <a:t>Calculate the average metrics for 10 folds.</a:t>
            </a:r>
          </a:p>
          <a:p>
            <a:pPr marL="514350" indent="-514350">
              <a:buAutoNum type="arabicPeriod"/>
            </a:pPr>
            <a:endParaRPr lang="en-US" sz="2000">
              <a:cs typeface="Calibri" panose="020F0502020204030204"/>
            </a:endParaRPr>
          </a:p>
        </p:txBody>
      </p:sp>
      <p:pic>
        <p:nvPicPr>
          <p:cNvPr id="5" name="Picture 4" descr="Many question marks on black background">
            <a:extLst>
              <a:ext uri="{FF2B5EF4-FFF2-40B4-BE49-F238E27FC236}">
                <a16:creationId xmlns:a16="http://schemas.microsoft.com/office/drawing/2014/main" id="{3A4A2928-DA6F-44E6-925C-50DFB7E7F82E}"/>
              </a:ext>
            </a:extLst>
          </p:cNvPr>
          <p:cNvPicPr>
            <a:picLocks noChangeAspect="1"/>
          </p:cNvPicPr>
          <p:nvPr/>
        </p:nvPicPr>
        <p:blipFill rotWithShape="1">
          <a:blip r:embed="rId2"/>
          <a:srcRect l="58839" r="7" b="7"/>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16177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E434F2-05B7-4222-98D5-FC052FC5410B}"/>
              </a:ext>
            </a:extLst>
          </p:cNvPr>
          <p:cNvSpPr>
            <a:spLocks noGrp="1"/>
          </p:cNvSpPr>
          <p:nvPr>
            <p:ph type="title"/>
          </p:nvPr>
        </p:nvSpPr>
        <p:spPr>
          <a:xfrm>
            <a:off x="505170" y="1632875"/>
            <a:ext cx="4029800" cy="2663688"/>
          </a:xfrm>
        </p:spPr>
        <p:txBody>
          <a:bodyPr vert="horz" lIns="91440" tIns="45720" rIns="91440" bIns="45720" rtlCol="0" anchor="b">
            <a:normAutofit/>
          </a:bodyPr>
          <a:lstStyle/>
          <a:p>
            <a:r>
              <a:rPr lang="en-US" kern="1200">
                <a:solidFill>
                  <a:schemeClr val="bg1"/>
                </a:solidFill>
                <a:latin typeface="+mj-lt"/>
                <a:ea typeface="+mj-ea"/>
                <a:cs typeface="+mj-cs"/>
              </a:rPr>
              <a:t>Performance</a:t>
            </a:r>
            <a:br>
              <a:rPr lang="en-US"/>
            </a:br>
            <a:r>
              <a:rPr lang="en-US">
                <a:solidFill>
                  <a:schemeClr val="bg1"/>
                </a:solidFill>
                <a:cs typeface="Calibri Light"/>
              </a:rPr>
              <a:t>(</a:t>
            </a:r>
            <a:r>
              <a:rPr lang="en-US">
                <a:solidFill>
                  <a:schemeClr val="accent1">
                    <a:lumMod val="75000"/>
                  </a:schemeClr>
                </a:solidFill>
                <a:cs typeface="Calibri Light"/>
              </a:rPr>
              <a:t>original sample</a:t>
            </a:r>
            <a:r>
              <a:rPr lang="en-US">
                <a:solidFill>
                  <a:schemeClr val="bg1"/>
                </a:solidFill>
                <a:cs typeface="Calibri Light"/>
              </a:rPr>
              <a:t>)</a:t>
            </a:r>
            <a:endParaRPr lang="en-US" kern="1200">
              <a:solidFill>
                <a:schemeClr val="bg1"/>
              </a:solidFill>
              <a:latin typeface="+mj-lt"/>
              <a:cs typeface="Calibri Light"/>
            </a:endParaRPr>
          </a:p>
        </p:txBody>
      </p:sp>
      <p:grpSp>
        <p:nvGrpSpPr>
          <p:cNvPr id="20" name="Group 19">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1"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2"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a16="http://schemas.microsoft.com/office/drawing/2014/main" id="{840A39C3-E151-4490-A337-A8DDE3CF32A9}"/>
              </a:ext>
            </a:extLst>
          </p:cNvPr>
          <p:cNvSpPr txBox="1"/>
          <p:nvPr/>
        </p:nvSpPr>
        <p:spPr>
          <a:xfrm>
            <a:off x="4816273" y="36911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Test dataset</a:t>
            </a:r>
          </a:p>
        </p:txBody>
      </p:sp>
      <p:sp>
        <p:nvSpPr>
          <p:cNvPr id="4" name="TextBox 3">
            <a:extLst>
              <a:ext uri="{FF2B5EF4-FFF2-40B4-BE49-F238E27FC236}">
                <a16:creationId xmlns:a16="http://schemas.microsoft.com/office/drawing/2014/main" id="{49A322DD-56C1-4C8E-B9DA-38D56AF852AA}"/>
              </a:ext>
            </a:extLst>
          </p:cNvPr>
          <p:cNvSpPr txBox="1"/>
          <p:nvPr/>
        </p:nvSpPr>
        <p:spPr>
          <a:xfrm>
            <a:off x="4816272" y="342708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Train dataset</a:t>
            </a:r>
          </a:p>
        </p:txBody>
      </p:sp>
      <p:pic>
        <p:nvPicPr>
          <p:cNvPr id="5" name="Picture 5" descr="Table&#10;&#10;Description automatically generated">
            <a:extLst>
              <a:ext uri="{FF2B5EF4-FFF2-40B4-BE49-F238E27FC236}">
                <a16:creationId xmlns:a16="http://schemas.microsoft.com/office/drawing/2014/main" id="{DB1B4827-B0A2-4BDE-9B42-AD26FC8FADFC}"/>
              </a:ext>
            </a:extLst>
          </p:cNvPr>
          <p:cNvPicPr>
            <a:picLocks noChangeAspect="1"/>
          </p:cNvPicPr>
          <p:nvPr/>
        </p:nvPicPr>
        <p:blipFill>
          <a:blip r:embed="rId3"/>
          <a:stretch>
            <a:fillRect/>
          </a:stretch>
        </p:blipFill>
        <p:spPr>
          <a:xfrm>
            <a:off x="4814299" y="919488"/>
            <a:ext cx="7310919" cy="2330618"/>
          </a:xfrm>
          <a:prstGeom prst="rect">
            <a:avLst/>
          </a:prstGeom>
        </p:spPr>
      </p:pic>
      <p:pic>
        <p:nvPicPr>
          <p:cNvPr id="6" name="Picture 6" descr="Table&#10;&#10;Description automatically generated">
            <a:extLst>
              <a:ext uri="{FF2B5EF4-FFF2-40B4-BE49-F238E27FC236}">
                <a16:creationId xmlns:a16="http://schemas.microsoft.com/office/drawing/2014/main" id="{0AB9DB5B-9A5D-434B-9431-B0BF8330BAFA}"/>
              </a:ext>
            </a:extLst>
          </p:cNvPr>
          <p:cNvPicPr>
            <a:picLocks noChangeAspect="1"/>
          </p:cNvPicPr>
          <p:nvPr/>
        </p:nvPicPr>
        <p:blipFill>
          <a:blip r:embed="rId4"/>
          <a:stretch>
            <a:fillRect/>
          </a:stretch>
        </p:blipFill>
        <p:spPr>
          <a:xfrm>
            <a:off x="4818580" y="3861403"/>
            <a:ext cx="7306638" cy="2328742"/>
          </a:xfrm>
          <a:prstGeom prst="rect">
            <a:avLst/>
          </a:prstGeom>
        </p:spPr>
      </p:pic>
      <p:sp>
        <p:nvSpPr>
          <p:cNvPr id="10" name="Rectangle 9">
            <a:extLst>
              <a:ext uri="{FF2B5EF4-FFF2-40B4-BE49-F238E27FC236}">
                <a16:creationId xmlns:a16="http://schemas.microsoft.com/office/drawing/2014/main" id="{73AD8561-5711-4DCD-8B7E-78407CDAD8BF}"/>
              </a:ext>
            </a:extLst>
          </p:cNvPr>
          <p:cNvSpPr/>
          <p:nvPr/>
        </p:nvSpPr>
        <p:spPr>
          <a:xfrm>
            <a:off x="4818558" y="1176004"/>
            <a:ext cx="7304521" cy="504764"/>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70508D7-7F0B-43AA-A5EB-7C4393170FA2}"/>
              </a:ext>
            </a:extLst>
          </p:cNvPr>
          <p:cNvSpPr/>
          <p:nvPr/>
        </p:nvSpPr>
        <p:spPr>
          <a:xfrm>
            <a:off x="4818557" y="2549545"/>
            <a:ext cx="7304521" cy="252382"/>
          </a:xfrm>
          <a:prstGeom prst="rect">
            <a:avLst/>
          </a:prstGeom>
          <a:noFill/>
          <a:ln w="28575">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09AB714-171C-4AD8-A6BD-363FA74ACF63}"/>
              </a:ext>
            </a:extLst>
          </p:cNvPr>
          <p:cNvSpPr/>
          <p:nvPr/>
        </p:nvSpPr>
        <p:spPr>
          <a:xfrm>
            <a:off x="4818558" y="2801927"/>
            <a:ext cx="7304521" cy="504764"/>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1949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E434F2-05B7-4222-98D5-FC052FC5410B}"/>
              </a:ext>
            </a:extLst>
          </p:cNvPr>
          <p:cNvSpPr>
            <a:spLocks noGrp="1"/>
          </p:cNvSpPr>
          <p:nvPr>
            <p:ph type="title"/>
          </p:nvPr>
        </p:nvSpPr>
        <p:spPr>
          <a:xfrm>
            <a:off x="505170" y="1632875"/>
            <a:ext cx="4029800" cy="2663688"/>
          </a:xfrm>
        </p:spPr>
        <p:txBody>
          <a:bodyPr vert="horz" lIns="91440" tIns="45720" rIns="91440" bIns="45720" rtlCol="0" anchor="b">
            <a:normAutofit/>
          </a:bodyPr>
          <a:lstStyle/>
          <a:p>
            <a:r>
              <a:rPr lang="en-US" kern="1200">
                <a:solidFill>
                  <a:schemeClr val="bg1"/>
                </a:solidFill>
                <a:latin typeface="+mj-lt"/>
                <a:ea typeface="+mj-ea"/>
                <a:cs typeface="+mj-cs"/>
              </a:rPr>
              <a:t>Performance</a:t>
            </a:r>
            <a:br>
              <a:rPr lang="en-US"/>
            </a:br>
            <a:r>
              <a:rPr lang="en-US">
                <a:solidFill>
                  <a:schemeClr val="bg1"/>
                </a:solidFill>
                <a:cs typeface="Calibri Light"/>
              </a:rPr>
              <a:t>(</a:t>
            </a:r>
            <a:r>
              <a:rPr lang="en-US">
                <a:solidFill>
                  <a:schemeClr val="accent1">
                    <a:lumMod val="75000"/>
                  </a:schemeClr>
                </a:solidFill>
                <a:cs typeface="Calibri Light"/>
              </a:rPr>
              <a:t>random </a:t>
            </a:r>
            <a:br>
              <a:rPr lang="en-US">
                <a:solidFill>
                  <a:schemeClr val="accent1">
                    <a:lumMod val="75000"/>
                  </a:schemeClr>
                </a:solidFill>
                <a:cs typeface="Calibri Light"/>
              </a:rPr>
            </a:br>
            <a:r>
              <a:rPr lang="en-US">
                <a:solidFill>
                  <a:schemeClr val="accent1">
                    <a:lumMod val="75000"/>
                  </a:schemeClr>
                </a:solidFill>
                <a:cs typeface="Calibri Light"/>
              </a:rPr>
              <a:t>over-sample</a:t>
            </a:r>
            <a:r>
              <a:rPr lang="en-US">
                <a:solidFill>
                  <a:schemeClr val="bg1"/>
                </a:solidFill>
                <a:cs typeface="Calibri Light"/>
              </a:rPr>
              <a:t>)</a:t>
            </a:r>
            <a:endParaRPr lang="en-US" kern="1200">
              <a:solidFill>
                <a:schemeClr val="bg1"/>
              </a:solidFill>
              <a:latin typeface="+mj-lt"/>
              <a:cs typeface="Calibri Light"/>
            </a:endParaRPr>
          </a:p>
        </p:txBody>
      </p:sp>
      <p:grpSp>
        <p:nvGrpSpPr>
          <p:cNvPr id="20" name="Group 19">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1"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2"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9" name="TextBox 8">
            <a:extLst>
              <a:ext uri="{FF2B5EF4-FFF2-40B4-BE49-F238E27FC236}">
                <a16:creationId xmlns:a16="http://schemas.microsoft.com/office/drawing/2014/main" id="{E1858F1B-9936-4AA9-8B53-789A8A7E4018}"/>
              </a:ext>
            </a:extLst>
          </p:cNvPr>
          <p:cNvSpPr txBox="1"/>
          <p:nvPr/>
        </p:nvSpPr>
        <p:spPr>
          <a:xfrm>
            <a:off x="4816273" y="36911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Test dataset</a:t>
            </a:r>
          </a:p>
        </p:txBody>
      </p:sp>
      <p:sp>
        <p:nvSpPr>
          <p:cNvPr id="17" name="TextBox 16">
            <a:extLst>
              <a:ext uri="{FF2B5EF4-FFF2-40B4-BE49-F238E27FC236}">
                <a16:creationId xmlns:a16="http://schemas.microsoft.com/office/drawing/2014/main" id="{D7A3951D-13FC-4DE4-804A-C896B42CE0C2}"/>
              </a:ext>
            </a:extLst>
          </p:cNvPr>
          <p:cNvSpPr txBox="1"/>
          <p:nvPr/>
        </p:nvSpPr>
        <p:spPr>
          <a:xfrm>
            <a:off x="4816272" y="342708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Train dataset</a:t>
            </a:r>
          </a:p>
        </p:txBody>
      </p:sp>
      <p:pic>
        <p:nvPicPr>
          <p:cNvPr id="7" name="Picture 7" descr="Table&#10;&#10;Description automatically generated">
            <a:extLst>
              <a:ext uri="{FF2B5EF4-FFF2-40B4-BE49-F238E27FC236}">
                <a16:creationId xmlns:a16="http://schemas.microsoft.com/office/drawing/2014/main" id="{FFD4858C-ABBA-4FF8-AEAD-FEFC208EB224}"/>
              </a:ext>
            </a:extLst>
          </p:cNvPr>
          <p:cNvPicPr>
            <a:picLocks noChangeAspect="1"/>
          </p:cNvPicPr>
          <p:nvPr/>
        </p:nvPicPr>
        <p:blipFill>
          <a:blip r:embed="rId3"/>
          <a:stretch>
            <a:fillRect/>
          </a:stretch>
        </p:blipFill>
        <p:spPr>
          <a:xfrm>
            <a:off x="4816617" y="845607"/>
            <a:ext cx="7222983" cy="2283804"/>
          </a:xfrm>
          <a:prstGeom prst="rect">
            <a:avLst/>
          </a:prstGeom>
        </p:spPr>
      </p:pic>
      <p:pic>
        <p:nvPicPr>
          <p:cNvPr id="8" name="Picture 9" descr="Table&#10;&#10;Description automatically generated">
            <a:extLst>
              <a:ext uri="{FF2B5EF4-FFF2-40B4-BE49-F238E27FC236}">
                <a16:creationId xmlns:a16="http://schemas.microsoft.com/office/drawing/2014/main" id="{CFA4AEAB-BFFC-445D-A210-D4D1B1F0FFE3}"/>
              </a:ext>
            </a:extLst>
          </p:cNvPr>
          <p:cNvPicPr>
            <a:picLocks noChangeAspect="1"/>
          </p:cNvPicPr>
          <p:nvPr/>
        </p:nvPicPr>
        <p:blipFill>
          <a:blip r:embed="rId4"/>
          <a:stretch>
            <a:fillRect/>
          </a:stretch>
        </p:blipFill>
        <p:spPr>
          <a:xfrm>
            <a:off x="4865151" y="3875316"/>
            <a:ext cx="7174448" cy="2291266"/>
          </a:xfrm>
          <a:prstGeom prst="rect">
            <a:avLst/>
          </a:prstGeom>
        </p:spPr>
      </p:pic>
      <p:sp>
        <p:nvSpPr>
          <p:cNvPr id="10" name="Rectangle 9">
            <a:extLst>
              <a:ext uri="{FF2B5EF4-FFF2-40B4-BE49-F238E27FC236}">
                <a16:creationId xmlns:a16="http://schemas.microsoft.com/office/drawing/2014/main" id="{E7E2846E-94DF-4AFE-ADC4-87AFF9D7374F}"/>
              </a:ext>
            </a:extLst>
          </p:cNvPr>
          <p:cNvSpPr/>
          <p:nvPr/>
        </p:nvSpPr>
        <p:spPr>
          <a:xfrm>
            <a:off x="4823412" y="1049813"/>
            <a:ext cx="7309374" cy="1562827"/>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785C7C9-D318-4F91-9B4B-75666192DBD8}"/>
              </a:ext>
            </a:extLst>
          </p:cNvPr>
          <p:cNvSpPr/>
          <p:nvPr/>
        </p:nvSpPr>
        <p:spPr>
          <a:xfrm>
            <a:off x="4828265" y="2675736"/>
            <a:ext cx="7304521" cy="504764"/>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6F8D461-0313-47AE-A73D-378C49673214}"/>
              </a:ext>
            </a:extLst>
          </p:cNvPr>
          <p:cNvSpPr/>
          <p:nvPr/>
        </p:nvSpPr>
        <p:spPr>
          <a:xfrm>
            <a:off x="9468213" y="3874551"/>
            <a:ext cx="519324" cy="2329681"/>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1368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E434F2-05B7-4222-98D5-FC052FC5410B}"/>
              </a:ext>
            </a:extLst>
          </p:cNvPr>
          <p:cNvSpPr>
            <a:spLocks noGrp="1"/>
          </p:cNvSpPr>
          <p:nvPr>
            <p:ph type="title"/>
          </p:nvPr>
        </p:nvSpPr>
        <p:spPr>
          <a:xfrm>
            <a:off x="505170" y="1632875"/>
            <a:ext cx="4029800" cy="2663688"/>
          </a:xfrm>
        </p:spPr>
        <p:txBody>
          <a:bodyPr vert="horz" lIns="91440" tIns="45720" rIns="91440" bIns="45720" rtlCol="0" anchor="b">
            <a:normAutofit/>
          </a:bodyPr>
          <a:lstStyle/>
          <a:p>
            <a:r>
              <a:rPr lang="en-US" kern="1200">
                <a:solidFill>
                  <a:schemeClr val="bg1"/>
                </a:solidFill>
                <a:latin typeface="+mj-lt"/>
                <a:ea typeface="+mj-ea"/>
                <a:cs typeface="+mj-cs"/>
              </a:rPr>
              <a:t>Performance</a:t>
            </a:r>
            <a:br>
              <a:rPr lang="en-US"/>
            </a:br>
            <a:r>
              <a:rPr lang="en-US">
                <a:solidFill>
                  <a:schemeClr val="bg1"/>
                </a:solidFill>
                <a:cs typeface="Calibri Light"/>
              </a:rPr>
              <a:t>(</a:t>
            </a:r>
            <a:r>
              <a:rPr lang="en-US">
                <a:solidFill>
                  <a:schemeClr val="accent1">
                    <a:lumMod val="75000"/>
                  </a:schemeClr>
                </a:solidFill>
                <a:cs typeface="Calibri Light"/>
              </a:rPr>
              <a:t>SMOTE</a:t>
            </a:r>
            <a:r>
              <a:rPr lang="en-US">
                <a:solidFill>
                  <a:schemeClr val="bg1"/>
                </a:solidFill>
                <a:cs typeface="Calibri Light"/>
              </a:rPr>
              <a:t>)</a:t>
            </a:r>
            <a:endParaRPr lang="en-US" kern="1200">
              <a:solidFill>
                <a:schemeClr val="bg1"/>
              </a:solidFill>
              <a:latin typeface="+mj-lt"/>
              <a:cs typeface="Calibri Light"/>
            </a:endParaRPr>
          </a:p>
        </p:txBody>
      </p:sp>
      <p:grpSp>
        <p:nvGrpSpPr>
          <p:cNvPr id="20" name="Group 19">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1"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2"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9" name="TextBox 8">
            <a:extLst>
              <a:ext uri="{FF2B5EF4-FFF2-40B4-BE49-F238E27FC236}">
                <a16:creationId xmlns:a16="http://schemas.microsoft.com/office/drawing/2014/main" id="{E1858F1B-9936-4AA9-8B53-789A8A7E4018}"/>
              </a:ext>
            </a:extLst>
          </p:cNvPr>
          <p:cNvSpPr txBox="1"/>
          <p:nvPr/>
        </p:nvSpPr>
        <p:spPr>
          <a:xfrm>
            <a:off x="4816273" y="20644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Test dataset</a:t>
            </a:r>
          </a:p>
        </p:txBody>
      </p:sp>
      <p:sp>
        <p:nvSpPr>
          <p:cNvPr id="17" name="TextBox 16">
            <a:extLst>
              <a:ext uri="{FF2B5EF4-FFF2-40B4-BE49-F238E27FC236}">
                <a16:creationId xmlns:a16="http://schemas.microsoft.com/office/drawing/2014/main" id="{D7A3951D-13FC-4DE4-804A-C896B42CE0C2}"/>
              </a:ext>
            </a:extLst>
          </p:cNvPr>
          <p:cNvSpPr txBox="1"/>
          <p:nvPr/>
        </p:nvSpPr>
        <p:spPr>
          <a:xfrm>
            <a:off x="4816272" y="359491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Train dataset</a:t>
            </a:r>
          </a:p>
        </p:txBody>
      </p:sp>
      <p:pic>
        <p:nvPicPr>
          <p:cNvPr id="4" name="Picture 5" descr="Table&#10;&#10;Description automatically generated">
            <a:extLst>
              <a:ext uri="{FF2B5EF4-FFF2-40B4-BE49-F238E27FC236}">
                <a16:creationId xmlns:a16="http://schemas.microsoft.com/office/drawing/2014/main" id="{C9E03D72-4D6B-4DF3-9C47-AAA59FEA976F}"/>
              </a:ext>
            </a:extLst>
          </p:cNvPr>
          <p:cNvPicPr>
            <a:picLocks noChangeAspect="1"/>
          </p:cNvPicPr>
          <p:nvPr/>
        </p:nvPicPr>
        <p:blipFill>
          <a:blip r:embed="rId3"/>
          <a:stretch>
            <a:fillRect/>
          </a:stretch>
        </p:blipFill>
        <p:spPr>
          <a:xfrm>
            <a:off x="4879712" y="763153"/>
            <a:ext cx="7208422" cy="2303106"/>
          </a:xfrm>
          <a:prstGeom prst="rect">
            <a:avLst/>
          </a:prstGeom>
        </p:spPr>
      </p:pic>
      <p:pic>
        <p:nvPicPr>
          <p:cNvPr id="6" name="Picture 6" descr="Table&#10;&#10;Description automatically generated">
            <a:extLst>
              <a:ext uri="{FF2B5EF4-FFF2-40B4-BE49-F238E27FC236}">
                <a16:creationId xmlns:a16="http://schemas.microsoft.com/office/drawing/2014/main" id="{C10AB57B-64BE-4FA2-BF79-2397E4A6CE4D}"/>
              </a:ext>
            </a:extLst>
          </p:cNvPr>
          <p:cNvPicPr>
            <a:picLocks noChangeAspect="1"/>
          </p:cNvPicPr>
          <p:nvPr/>
        </p:nvPicPr>
        <p:blipFill>
          <a:blip r:embed="rId3"/>
          <a:stretch>
            <a:fillRect/>
          </a:stretch>
        </p:blipFill>
        <p:spPr>
          <a:xfrm>
            <a:off x="4879712" y="4068389"/>
            <a:ext cx="7208422" cy="2303106"/>
          </a:xfrm>
          <a:prstGeom prst="rect">
            <a:avLst/>
          </a:prstGeom>
        </p:spPr>
      </p:pic>
      <p:sp>
        <p:nvSpPr>
          <p:cNvPr id="7" name="Rectangle 6">
            <a:extLst>
              <a:ext uri="{FF2B5EF4-FFF2-40B4-BE49-F238E27FC236}">
                <a16:creationId xmlns:a16="http://schemas.microsoft.com/office/drawing/2014/main" id="{7D562DA3-2BDA-4E4E-91DD-1EF49B59D35D}"/>
              </a:ext>
            </a:extLst>
          </p:cNvPr>
          <p:cNvSpPr/>
          <p:nvPr/>
        </p:nvSpPr>
        <p:spPr>
          <a:xfrm>
            <a:off x="4818559" y="1049813"/>
            <a:ext cx="7377322" cy="1494878"/>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66B8B37-C703-40CF-86F1-FA229156254E}"/>
              </a:ext>
            </a:extLst>
          </p:cNvPr>
          <p:cNvSpPr/>
          <p:nvPr/>
        </p:nvSpPr>
        <p:spPr>
          <a:xfrm>
            <a:off x="4886507" y="2598080"/>
            <a:ext cx="7304521" cy="504764"/>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22413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E434F2-05B7-4222-98D5-FC052FC5410B}"/>
              </a:ext>
            </a:extLst>
          </p:cNvPr>
          <p:cNvSpPr>
            <a:spLocks noGrp="1"/>
          </p:cNvSpPr>
          <p:nvPr>
            <p:ph type="title"/>
          </p:nvPr>
        </p:nvSpPr>
        <p:spPr>
          <a:xfrm>
            <a:off x="505170" y="1632875"/>
            <a:ext cx="4029800" cy="2663688"/>
          </a:xfrm>
        </p:spPr>
        <p:txBody>
          <a:bodyPr vert="horz" lIns="91440" tIns="45720" rIns="91440" bIns="45720" rtlCol="0" anchor="b">
            <a:normAutofit/>
          </a:bodyPr>
          <a:lstStyle/>
          <a:p>
            <a:r>
              <a:rPr lang="en-US" kern="1200">
                <a:solidFill>
                  <a:schemeClr val="bg1"/>
                </a:solidFill>
                <a:latin typeface="+mj-lt"/>
                <a:ea typeface="+mj-ea"/>
                <a:cs typeface="+mj-cs"/>
              </a:rPr>
              <a:t>Performance</a:t>
            </a:r>
            <a:br>
              <a:rPr lang="en-US"/>
            </a:br>
            <a:r>
              <a:rPr lang="en-US">
                <a:solidFill>
                  <a:schemeClr val="bg1"/>
                </a:solidFill>
                <a:cs typeface="Calibri Light"/>
              </a:rPr>
              <a:t>(</a:t>
            </a:r>
            <a:r>
              <a:rPr lang="en-US">
                <a:solidFill>
                  <a:schemeClr val="accent1">
                    <a:lumMod val="75000"/>
                  </a:schemeClr>
                </a:solidFill>
                <a:cs typeface="Calibri Light"/>
              </a:rPr>
              <a:t>random </a:t>
            </a:r>
            <a:br>
              <a:rPr lang="en-US">
                <a:solidFill>
                  <a:schemeClr val="accent1">
                    <a:lumMod val="75000"/>
                  </a:schemeClr>
                </a:solidFill>
                <a:cs typeface="Calibri Light"/>
              </a:rPr>
            </a:br>
            <a:r>
              <a:rPr lang="en-US">
                <a:solidFill>
                  <a:schemeClr val="accent1">
                    <a:lumMod val="75000"/>
                  </a:schemeClr>
                </a:solidFill>
                <a:cs typeface="Calibri Light"/>
              </a:rPr>
              <a:t>under-sample</a:t>
            </a:r>
            <a:r>
              <a:rPr lang="en-US">
                <a:solidFill>
                  <a:schemeClr val="bg1"/>
                </a:solidFill>
                <a:cs typeface="Calibri Light"/>
              </a:rPr>
              <a:t>)</a:t>
            </a:r>
            <a:endParaRPr lang="en-US" kern="1200">
              <a:solidFill>
                <a:schemeClr val="bg1"/>
              </a:solidFill>
              <a:latin typeface="+mj-lt"/>
              <a:cs typeface="Calibri Light"/>
            </a:endParaRPr>
          </a:p>
        </p:txBody>
      </p:sp>
      <p:grpSp>
        <p:nvGrpSpPr>
          <p:cNvPr id="20" name="Group 19">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1"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2"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9" name="TextBox 8">
            <a:extLst>
              <a:ext uri="{FF2B5EF4-FFF2-40B4-BE49-F238E27FC236}">
                <a16:creationId xmlns:a16="http://schemas.microsoft.com/office/drawing/2014/main" id="{E1858F1B-9936-4AA9-8B53-789A8A7E4018}"/>
              </a:ext>
            </a:extLst>
          </p:cNvPr>
          <p:cNvSpPr txBox="1"/>
          <p:nvPr/>
        </p:nvSpPr>
        <p:spPr>
          <a:xfrm>
            <a:off x="4816273" y="3152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Test dataset</a:t>
            </a:r>
          </a:p>
        </p:txBody>
      </p:sp>
      <p:sp>
        <p:nvSpPr>
          <p:cNvPr id="17" name="TextBox 16">
            <a:extLst>
              <a:ext uri="{FF2B5EF4-FFF2-40B4-BE49-F238E27FC236}">
                <a16:creationId xmlns:a16="http://schemas.microsoft.com/office/drawing/2014/main" id="{D7A3951D-13FC-4DE4-804A-C896B42CE0C2}"/>
              </a:ext>
            </a:extLst>
          </p:cNvPr>
          <p:cNvSpPr txBox="1"/>
          <p:nvPr/>
        </p:nvSpPr>
        <p:spPr>
          <a:xfrm>
            <a:off x="4816272" y="359491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Train dataset</a:t>
            </a:r>
          </a:p>
        </p:txBody>
      </p:sp>
      <p:pic>
        <p:nvPicPr>
          <p:cNvPr id="5" name="Picture 5" descr="Table&#10;&#10;Description automatically generated">
            <a:extLst>
              <a:ext uri="{FF2B5EF4-FFF2-40B4-BE49-F238E27FC236}">
                <a16:creationId xmlns:a16="http://schemas.microsoft.com/office/drawing/2014/main" id="{CC253A86-D74B-4F17-96B3-472F193381E5}"/>
              </a:ext>
            </a:extLst>
          </p:cNvPr>
          <p:cNvPicPr>
            <a:picLocks noChangeAspect="1"/>
          </p:cNvPicPr>
          <p:nvPr/>
        </p:nvPicPr>
        <p:blipFill>
          <a:blip r:embed="rId3"/>
          <a:stretch>
            <a:fillRect/>
          </a:stretch>
        </p:blipFill>
        <p:spPr>
          <a:xfrm>
            <a:off x="4923393" y="949524"/>
            <a:ext cx="7189009" cy="2279817"/>
          </a:xfrm>
          <a:prstGeom prst="rect">
            <a:avLst/>
          </a:prstGeom>
        </p:spPr>
      </p:pic>
      <p:pic>
        <p:nvPicPr>
          <p:cNvPr id="6" name="Picture 6" descr="Table&#10;&#10;Description automatically generated">
            <a:extLst>
              <a:ext uri="{FF2B5EF4-FFF2-40B4-BE49-F238E27FC236}">
                <a16:creationId xmlns:a16="http://schemas.microsoft.com/office/drawing/2014/main" id="{5729A4B1-D12C-4934-8BDD-765299A445FD}"/>
              </a:ext>
            </a:extLst>
          </p:cNvPr>
          <p:cNvPicPr>
            <a:picLocks noChangeAspect="1"/>
          </p:cNvPicPr>
          <p:nvPr/>
        </p:nvPicPr>
        <p:blipFill>
          <a:blip r:embed="rId4"/>
          <a:stretch>
            <a:fillRect/>
          </a:stretch>
        </p:blipFill>
        <p:spPr>
          <a:xfrm>
            <a:off x="4976782" y="4137340"/>
            <a:ext cx="7077377" cy="2262275"/>
          </a:xfrm>
          <a:prstGeom prst="rect">
            <a:avLst/>
          </a:prstGeom>
        </p:spPr>
      </p:pic>
      <p:sp>
        <p:nvSpPr>
          <p:cNvPr id="7" name="Rectangle 6">
            <a:extLst>
              <a:ext uri="{FF2B5EF4-FFF2-40B4-BE49-F238E27FC236}">
                <a16:creationId xmlns:a16="http://schemas.microsoft.com/office/drawing/2014/main" id="{FD1BC4E2-67D4-4E4C-AD37-434B98B64D27}"/>
              </a:ext>
            </a:extLst>
          </p:cNvPr>
          <p:cNvSpPr/>
          <p:nvPr/>
        </p:nvSpPr>
        <p:spPr>
          <a:xfrm>
            <a:off x="4925336" y="1010985"/>
            <a:ext cx="7270545" cy="1533706"/>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9D66F91-BB26-4CA8-A700-E5C69D3AC434}"/>
              </a:ext>
            </a:extLst>
          </p:cNvPr>
          <p:cNvSpPr/>
          <p:nvPr/>
        </p:nvSpPr>
        <p:spPr>
          <a:xfrm>
            <a:off x="4930189" y="2748539"/>
            <a:ext cx="7265692" cy="431961"/>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5709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58296-70CF-41DA-B47E-646B449EF93C}"/>
              </a:ext>
            </a:extLst>
          </p:cNvPr>
          <p:cNvSpPr>
            <a:spLocks noGrp="1"/>
          </p:cNvSpPr>
          <p:nvPr>
            <p:ph type="title"/>
          </p:nvPr>
        </p:nvSpPr>
        <p:spPr/>
        <p:txBody>
          <a:bodyPr/>
          <a:lstStyle/>
          <a:p>
            <a:r>
              <a:rPr lang="en-US" b="1" i="1">
                <a:cs typeface="Calibri Light"/>
              </a:rPr>
              <a:t>Conclusion</a:t>
            </a:r>
            <a:endParaRPr lang="en-US" b="1" i="1" err="1"/>
          </a:p>
        </p:txBody>
      </p:sp>
      <p:sp>
        <p:nvSpPr>
          <p:cNvPr id="3" name="Content Placeholder 2">
            <a:extLst>
              <a:ext uri="{FF2B5EF4-FFF2-40B4-BE49-F238E27FC236}">
                <a16:creationId xmlns:a16="http://schemas.microsoft.com/office/drawing/2014/main" id="{751C21F8-4D6D-4CAB-9A42-4BA1F6EC57A5}"/>
              </a:ext>
            </a:extLst>
          </p:cNvPr>
          <p:cNvSpPr>
            <a:spLocks noGrp="1"/>
          </p:cNvSpPr>
          <p:nvPr>
            <p:ph idx="1"/>
          </p:nvPr>
        </p:nvSpPr>
        <p:spPr>
          <a:xfrm>
            <a:off x="1035776" y="3614904"/>
            <a:ext cx="9777868" cy="468536"/>
          </a:xfrm>
        </p:spPr>
        <p:txBody>
          <a:bodyPr vert="horz" lIns="91440" tIns="45720" rIns="91440" bIns="45720" rtlCol="0" anchor="t">
            <a:normAutofit/>
          </a:bodyPr>
          <a:lstStyle/>
          <a:p>
            <a:pPr marL="0" indent="0">
              <a:buNone/>
            </a:pPr>
            <a:r>
              <a:rPr lang="en-US" sz="2000">
                <a:cs typeface="Calibri"/>
              </a:rPr>
              <a:t>The best performance we can get is</a:t>
            </a:r>
            <a:r>
              <a:rPr lang="en-US" sz="2000">
                <a:solidFill>
                  <a:srgbClr val="FF0000"/>
                </a:solidFill>
                <a:cs typeface="Calibri"/>
              </a:rPr>
              <a:t> from Neural Network.</a:t>
            </a:r>
            <a:endParaRPr lang="en-US" sz="2000">
              <a:solidFill>
                <a:srgbClr val="000000"/>
              </a:solidFill>
              <a:cs typeface="Calibri"/>
            </a:endParaRPr>
          </a:p>
        </p:txBody>
      </p:sp>
      <p:graphicFrame>
        <p:nvGraphicFramePr>
          <p:cNvPr id="7" name="Table 7">
            <a:extLst>
              <a:ext uri="{FF2B5EF4-FFF2-40B4-BE49-F238E27FC236}">
                <a16:creationId xmlns:a16="http://schemas.microsoft.com/office/drawing/2014/main" id="{26445975-5C71-4E7D-A7E4-3DA1ADF04633}"/>
              </a:ext>
            </a:extLst>
          </p:cNvPr>
          <p:cNvGraphicFramePr>
            <a:graphicFrameLocks noGrp="1"/>
          </p:cNvGraphicFramePr>
          <p:nvPr>
            <p:extLst>
              <p:ext uri="{D42A27DB-BD31-4B8C-83A1-F6EECF244321}">
                <p14:modId xmlns:p14="http://schemas.microsoft.com/office/powerpoint/2010/main" val="3215469179"/>
              </p:ext>
            </p:extLst>
          </p:nvPr>
        </p:nvGraphicFramePr>
        <p:xfrm>
          <a:off x="1594279" y="1605714"/>
          <a:ext cx="8168640" cy="1854200"/>
        </p:xfrm>
        <a:graphic>
          <a:graphicData uri="http://schemas.openxmlformats.org/drawingml/2006/table">
            <a:tbl>
              <a:tblPr firstRow="1" bandRow="1">
                <a:tableStyleId>{5C22544A-7EE6-4342-B048-85BDC9FD1C3A}</a:tableStyleId>
              </a:tblPr>
              <a:tblGrid>
                <a:gridCol w="2722880">
                  <a:extLst>
                    <a:ext uri="{9D8B030D-6E8A-4147-A177-3AD203B41FA5}">
                      <a16:colId xmlns:a16="http://schemas.microsoft.com/office/drawing/2014/main" val="3333551705"/>
                    </a:ext>
                  </a:extLst>
                </a:gridCol>
                <a:gridCol w="2722880">
                  <a:extLst>
                    <a:ext uri="{9D8B030D-6E8A-4147-A177-3AD203B41FA5}">
                      <a16:colId xmlns:a16="http://schemas.microsoft.com/office/drawing/2014/main" val="3567225342"/>
                    </a:ext>
                  </a:extLst>
                </a:gridCol>
                <a:gridCol w="2722880">
                  <a:extLst>
                    <a:ext uri="{9D8B030D-6E8A-4147-A177-3AD203B41FA5}">
                      <a16:colId xmlns:a16="http://schemas.microsoft.com/office/drawing/2014/main" val="437312311"/>
                    </a:ext>
                  </a:extLst>
                </a:gridCol>
              </a:tblGrid>
              <a:tr h="370840">
                <a:tc>
                  <a:txBody>
                    <a:bodyPr/>
                    <a:lstStyle/>
                    <a:p>
                      <a:pPr lvl="0" algn="ctr">
                        <a:buNone/>
                      </a:pPr>
                      <a:r>
                        <a:rPr lang="en-US"/>
                        <a:t>    Sampling method</a:t>
                      </a:r>
                    </a:p>
                  </a:txBody>
                  <a:tcPr/>
                </a:tc>
                <a:tc>
                  <a:txBody>
                    <a:bodyPr/>
                    <a:lstStyle/>
                    <a:p>
                      <a:pPr algn="ctr"/>
                      <a:r>
                        <a:rPr lang="en-US"/>
                        <a:t>  Best Model</a:t>
                      </a:r>
                    </a:p>
                  </a:txBody>
                  <a:tcPr/>
                </a:tc>
                <a:tc>
                  <a:txBody>
                    <a:bodyPr/>
                    <a:lstStyle/>
                    <a:p>
                      <a:pPr algn="ctr"/>
                      <a:r>
                        <a:rPr lang="en-US"/>
                        <a:t>Performance (AUROC %)</a:t>
                      </a:r>
                    </a:p>
                  </a:txBody>
                  <a:tcPr/>
                </a:tc>
                <a:extLst>
                  <a:ext uri="{0D108BD9-81ED-4DB2-BD59-A6C34878D82A}">
                    <a16:rowId xmlns:a16="http://schemas.microsoft.com/office/drawing/2014/main" val="604780937"/>
                  </a:ext>
                </a:extLst>
              </a:tr>
              <a:tr h="370840">
                <a:tc>
                  <a:txBody>
                    <a:bodyPr/>
                    <a:lstStyle/>
                    <a:p>
                      <a:pPr algn="ctr"/>
                      <a:r>
                        <a:rPr lang="en-US"/>
                        <a:t>Original Sampling </a:t>
                      </a:r>
                    </a:p>
                  </a:txBody>
                  <a:tcPr/>
                </a:tc>
                <a:tc>
                  <a:txBody>
                    <a:bodyPr/>
                    <a:lstStyle/>
                    <a:p>
                      <a:pPr algn="ctr"/>
                      <a:r>
                        <a:rPr lang="en-US">
                          <a:solidFill>
                            <a:srgbClr val="FF0000"/>
                          </a:solidFill>
                        </a:rPr>
                        <a:t>Neural Network</a:t>
                      </a:r>
                      <a:r>
                        <a:rPr lang="en-US"/>
                        <a:t>, GNB</a:t>
                      </a:r>
                    </a:p>
                  </a:txBody>
                  <a:tcPr/>
                </a:tc>
                <a:tc>
                  <a:txBody>
                    <a:bodyPr/>
                    <a:lstStyle/>
                    <a:p>
                      <a:pPr algn="ctr"/>
                      <a:r>
                        <a:rPr lang="en-US"/>
                        <a:t>87.62</a:t>
                      </a:r>
                    </a:p>
                  </a:txBody>
                  <a:tcPr/>
                </a:tc>
                <a:extLst>
                  <a:ext uri="{0D108BD9-81ED-4DB2-BD59-A6C34878D82A}">
                    <a16:rowId xmlns:a16="http://schemas.microsoft.com/office/drawing/2014/main" val="378859657"/>
                  </a:ext>
                </a:extLst>
              </a:tr>
              <a:tr h="370840">
                <a:tc>
                  <a:txBody>
                    <a:bodyPr/>
                    <a:lstStyle/>
                    <a:p>
                      <a:pPr algn="ctr"/>
                      <a:r>
                        <a:rPr lang="en-US"/>
                        <a:t>Oversampling</a:t>
                      </a:r>
                    </a:p>
                  </a:txBody>
                  <a:tcPr/>
                </a:tc>
                <a:tc>
                  <a:txBody>
                    <a:bodyPr/>
                    <a:lstStyle/>
                    <a:p>
                      <a:pPr algn="ctr"/>
                      <a:r>
                        <a:rPr lang="en-US">
                          <a:solidFill>
                            <a:srgbClr val="FF0000"/>
                          </a:solidFill>
                        </a:rPr>
                        <a:t>Neural Network</a:t>
                      </a:r>
                    </a:p>
                  </a:txBody>
                  <a:tcPr/>
                </a:tc>
                <a:tc>
                  <a:txBody>
                    <a:bodyPr/>
                    <a:lstStyle/>
                    <a:p>
                      <a:pPr algn="ctr"/>
                      <a:r>
                        <a:rPr lang="en-US"/>
                        <a:t>87.64</a:t>
                      </a:r>
                    </a:p>
                  </a:txBody>
                  <a:tcPr/>
                </a:tc>
                <a:extLst>
                  <a:ext uri="{0D108BD9-81ED-4DB2-BD59-A6C34878D82A}">
                    <a16:rowId xmlns:a16="http://schemas.microsoft.com/office/drawing/2014/main" val="739119253"/>
                  </a:ext>
                </a:extLst>
              </a:tr>
              <a:tr h="370840">
                <a:tc>
                  <a:txBody>
                    <a:bodyPr/>
                    <a:lstStyle/>
                    <a:p>
                      <a:pPr algn="ctr"/>
                      <a:r>
                        <a:rPr lang="en-US"/>
                        <a:t>Oversampling with SMOTE</a:t>
                      </a:r>
                    </a:p>
                  </a:txBody>
                  <a:tcPr/>
                </a:tc>
                <a:tc>
                  <a:txBody>
                    <a:bodyPr/>
                    <a:lstStyle/>
                    <a:p>
                      <a:pPr lvl="0" algn="ctr">
                        <a:lnSpc>
                          <a:spcPct val="100000"/>
                        </a:lnSpc>
                        <a:spcBef>
                          <a:spcPts val="0"/>
                        </a:spcBef>
                        <a:spcAft>
                          <a:spcPts val="0"/>
                        </a:spcAft>
                        <a:buNone/>
                      </a:pPr>
                      <a:r>
                        <a:rPr lang="en-US" sz="1800" b="0" i="0" u="none" strike="noStrike" noProof="0">
                          <a:solidFill>
                            <a:srgbClr val="FF0000"/>
                          </a:solidFill>
                          <a:latin typeface="Calibri"/>
                        </a:rPr>
                        <a:t>Neural Network</a:t>
                      </a:r>
                    </a:p>
                  </a:txBody>
                  <a:tcPr/>
                </a:tc>
                <a:tc>
                  <a:txBody>
                    <a:bodyPr/>
                    <a:lstStyle/>
                    <a:p>
                      <a:pPr algn="ctr"/>
                      <a:r>
                        <a:rPr lang="en-US"/>
                        <a:t>87.64</a:t>
                      </a:r>
                    </a:p>
                  </a:txBody>
                  <a:tcPr/>
                </a:tc>
                <a:extLst>
                  <a:ext uri="{0D108BD9-81ED-4DB2-BD59-A6C34878D82A}">
                    <a16:rowId xmlns:a16="http://schemas.microsoft.com/office/drawing/2014/main" val="3704407816"/>
                  </a:ext>
                </a:extLst>
              </a:tr>
              <a:tr h="370840">
                <a:tc>
                  <a:txBody>
                    <a:bodyPr/>
                    <a:lstStyle/>
                    <a:p>
                      <a:pPr algn="ctr"/>
                      <a:r>
                        <a:rPr lang="en-US" err="1"/>
                        <a:t>UnderSampling</a:t>
                      </a:r>
                    </a:p>
                  </a:txBody>
                  <a:tcPr/>
                </a:tc>
                <a:tc>
                  <a:txBody>
                    <a:bodyPr/>
                    <a:lstStyle/>
                    <a:p>
                      <a:pPr lvl="0" algn="ctr">
                        <a:lnSpc>
                          <a:spcPct val="100000"/>
                        </a:lnSpc>
                        <a:spcBef>
                          <a:spcPts val="0"/>
                        </a:spcBef>
                        <a:spcAft>
                          <a:spcPts val="0"/>
                        </a:spcAft>
                        <a:buNone/>
                      </a:pPr>
                      <a:r>
                        <a:rPr lang="en-US" sz="1800" b="0" i="0" u="none" strike="noStrike" noProof="0">
                          <a:solidFill>
                            <a:srgbClr val="FF0000"/>
                          </a:solidFill>
                          <a:latin typeface="Calibri"/>
                        </a:rPr>
                        <a:t>Neural Network</a:t>
                      </a:r>
                    </a:p>
                  </a:txBody>
                  <a:tcPr/>
                </a:tc>
                <a:tc>
                  <a:txBody>
                    <a:bodyPr/>
                    <a:lstStyle/>
                    <a:p>
                      <a:pPr algn="ctr"/>
                      <a:r>
                        <a:rPr lang="en-US"/>
                        <a:t>87.64</a:t>
                      </a:r>
                    </a:p>
                  </a:txBody>
                  <a:tcPr/>
                </a:tc>
                <a:extLst>
                  <a:ext uri="{0D108BD9-81ED-4DB2-BD59-A6C34878D82A}">
                    <a16:rowId xmlns:a16="http://schemas.microsoft.com/office/drawing/2014/main" val="1458747972"/>
                  </a:ext>
                </a:extLst>
              </a:tr>
            </a:tbl>
          </a:graphicData>
        </a:graphic>
      </p:graphicFrame>
      <p:sp>
        <p:nvSpPr>
          <p:cNvPr id="8" name="TextBox 7">
            <a:extLst>
              <a:ext uri="{FF2B5EF4-FFF2-40B4-BE49-F238E27FC236}">
                <a16:creationId xmlns:a16="http://schemas.microsoft.com/office/drawing/2014/main" id="{C83AB85D-33AA-4B31-82DB-4B8115A4647B}"/>
              </a:ext>
            </a:extLst>
          </p:cNvPr>
          <p:cNvSpPr txBox="1"/>
          <p:nvPr/>
        </p:nvSpPr>
        <p:spPr>
          <a:xfrm>
            <a:off x="1074566" y="4287585"/>
            <a:ext cx="48623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solidFill>
                  <a:srgbClr val="FF0000"/>
                </a:solidFill>
                <a:cs typeface="Calibri"/>
              </a:rPr>
              <a:t>Possible reasons for the current performances </a:t>
            </a:r>
            <a:endParaRPr lang="en-US"/>
          </a:p>
        </p:txBody>
      </p:sp>
      <p:sp>
        <p:nvSpPr>
          <p:cNvPr id="9" name="TextBox 8">
            <a:extLst>
              <a:ext uri="{FF2B5EF4-FFF2-40B4-BE49-F238E27FC236}">
                <a16:creationId xmlns:a16="http://schemas.microsoft.com/office/drawing/2014/main" id="{C0BAD180-4CE6-43A8-BEC2-30CD1A08136C}"/>
              </a:ext>
            </a:extLst>
          </p:cNvPr>
          <p:cNvSpPr txBox="1"/>
          <p:nvPr/>
        </p:nvSpPr>
        <p:spPr>
          <a:xfrm>
            <a:off x="1149492" y="4741084"/>
            <a:ext cx="697545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a:rPr>
              <a:t>hidden pattern in the data changes over time (virus mutation)</a:t>
            </a:r>
          </a:p>
          <a:p>
            <a:pPr marL="285750" indent="-285750">
              <a:buFont typeface="Arial"/>
              <a:buChar char="•"/>
            </a:pPr>
            <a:r>
              <a:rPr lang="en-US">
                <a:cs typeface="Calibri"/>
              </a:rPr>
              <a:t>superficial and binary features can't guarantee a reliable prediction</a:t>
            </a:r>
          </a:p>
        </p:txBody>
      </p:sp>
    </p:spTree>
    <p:extLst>
      <p:ext uri="{BB962C8B-B14F-4D97-AF65-F5344CB8AC3E}">
        <p14:creationId xmlns:p14="http://schemas.microsoft.com/office/powerpoint/2010/main" val="40832809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97259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2CEAB9-E7B1-4EC9-986C-8E5364790826}"/>
              </a:ext>
            </a:extLst>
          </p:cNvPr>
          <p:cNvSpPr>
            <a:spLocks noGrp="1"/>
          </p:cNvSpPr>
          <p:nvPr>
            <p:ph type="title"/>
          </p:nvPr>
        </p:nvSpPr>
        <p:spPr>
          <a:xfrm>
            <a:off x="651307" y="640081"/>
            <a:ext cx="3377183" cy="3681976"/>
          </a:xfrm>
          <a:noFill/>
        </p:spPr>
        <p:txBody>
          <a:bodyPr vert="horz" lIns="91440" tIns="45720" rIns="91440" bIns="45720" rtlCol="0" anchor="b">
            <a:normAutofit/>
          </a:bodyPr>
          <a:lstStyle/>
          <a:p>
            <a:r>
              <a:rPr lang="en-US">
                <a:solidFill>
                  <a:schemeClr val="bg1"/>
                </a:solidFill>
              </a:rPr>
              <a:t>Stay healthy and thank you!</a:t>
            </a:r>
          </a:p>
          <a:p>
            <a:endParaRPr lang="en-US">
              <a:solidFill>
                <a:schemeClr val="bg1"/>
              </a:solidFill>
            </a:endParaRPr>
          </a:p>
        </p:txBody>
      </p:sp>
      <p:pic>
        <p:nvPicPr>
          <p:cNvPr id="4" name="Picture 4" descr="A picture containing person, outdoor, little, child&#10;&#10;Description automatically generated">
            <a:extLst>
              <a:ext uri="{FF2B5EF4-FFF2-40B4-BE49-F238E27FC236}">
                <a16:creationId xmlns:a16="http://schemas.microsoft.com/office/drawing/2014/main" id="{F9AEDD11-656A-403D-9126-BC5FB2E6445F}"/>
              </a:ext>
            </a:extLst>
          </p:cNvPr>
          <p:cNvPicPr>
            <a:picLocks noChangeAspect="1"/>
          </p:cNvPicPr>
          <p:nvPr/>
        </p:nvPicPr>
        <p:blipFill rotWithShape="1">
          <a:blip r:embed="rId2"/>
          <a:srcRect t="2759" r="-1" b="6258"/>
          <a:stretch/>
        </p:blipFill>
        <p:spPr>
          <a:xfrm>
            <a:off x="4654297" y="10"/>
            <a:ext cx="7537704" cy="6857990"/>
          </a:xfrm>
          <a:prstGeom prst="rect">
            <a:avLst/>
          </a:prstGeom>
        </p:spPr>
      </p:pic>
    </p:spTree>
    <p:extLst>
      <p:ext uri="{BB962C8B-B14F-4D97-AF65-F5344CB8AC3E}">
        <p14:creationId xmlns:p14="http://schemas.microsoft.com/office/powerpoint/2010/main" val="3545853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9EA8F30-2804-4B0D-80A8-E55C0195D90F}"/>
              </a:ext>
            </a:extLst>
          </p:cNvPr>
          <p:cNvSpPr>
            <a:spLocks noGrp="1"/>
          </p:cNvSpPr>
          <p:nvPr>
            <p:ph type="title"/>
          </p:nvPr>
        </p:nvSpPr>
        <p:spPr>
          <a:xfrm>
            <a:off x="804672" y="640080"/>
            <a:ext cx="3282696" cy="5257800"/>
          </a:xfrm>
        </p:spPr>
        <p:txBody>
          <a:bodyPr>
            <a:normAutofit/>
          </a:bodyPr>
          <a:lstStyle/>
          <a:p>
            <a:r>
              <a:rPr lang="en-US" b="1" i="1">
                <a:solidFill>
                  <a:schemeClr val="bg1"/>
                </a:solidFill>
                <a:cs typeface="Calibri Light"/>
              </a:rPr>
              <a:t>Reference</a:t>
            </a:r>
          </a:p>
        </p:txBody>
      </p:sp>
      <p:sp>
        <p:nvSpPr>
          <p:cNvPr id="3" name="Content Placeholder 2">
            <a:extLst>
              <a:ext uri="{FF2B5EF4-FFF2-40B4-BE49-F238E27FC236}">
                <a16:creationId xmlns:a16="http://schemas.microsoft.com/office/drawing/2014/main" id="{4D952605-D5E1-422A-AC7A-8054EB89BF1B}"/>
              </a:ext>
            </a:extLst>
          </p:cNvPr>
          <p:cNvSpPr>
            <a:spLocks noGrp="1"/>
          </p:cNvSpPr>
          <p:nvPr>
            <p:ph idx="1"/>
          </p:nvPr>
        </p:nvSpPr>
        <p:spPr>
          <a:xfrm>
            <a:off x="5358384" y="640081"/>
            <a:ext cx="6024654" cy="5257800"/>
          </a:xfrm>
        </p:spPr>
        <p:txBody>
          <a:bodyPr vert="horz" lIns="91440" tIns="45720" rIns="91440" bIns="45720" rtlCol="0" anchor="ctr">
            <a:normAutofit/>
          </a:bodyPr>
          <a:lstStyle/>
          <a:p>
            <a:r>
              <a:rPr lang="en-US" sz="1500" dirty="0">
                <a:ea typeface="+mn-lt"/>
                <a:cs typeface="+mn-lt"/>
                <a:hlinkClick r:id="rId3">
                  <a:extLst>
                    <a:ext uri="{A12FA001-AC4F-418D-AE19-62706E023703}">
                      <ahyp:hlinkClr xmlns:ahyp="http://schemas.microsoft.com/office/drawing/2018/hyperlinkcolor" val="tx"/>
                    </a:ext>
                  </a:extLst>
                </a:hlinkClick>
              </a:rPr>
              <a:t>https://github.com/guojunseven/Data-Mining-Project/blob/master/COVID19%20Diagnosis%20Prediction.ipynb</a:t>
            </a:r>
            <a:endParaRPr lang="en-US" sz="1500" dirty="0">
              <a:ea typeface="+mn-lt"/>
              <a:cs typeface="+mn-lt"/>
            </a:endParaRPr>
          </a:p>
          <a:p>
            <a:r>
              <a:rPr lang="en-US" sz="1500" u="sng" dirty="0">
                <a:ea typeface="+mn-lt"/>
                <a:cs typeface="+mn-lt"/>
                <a:hlinkClick r:id="rId4">
                  <a:extLst>
                    <a:ext uri="{A12FA001-AC4F-418D-AE19-62706E023703}">
                      <ahyp:hlinkClr xmlns:ahyp="http://schemas.microsoft.com/office/drawing/2018/hyperlinkcolor" val="tx"/>
                    </a:ext>
                  </a:extLst>
                </a:hlinkClick>
              </a:rPr>
              <a:t>https://www.kaggle.com/kanncaa1/feature-selection-and-data-visualization</a:t>
            </a:r>
            <a:r>
              <a:rPr lang="en-US" sz="1500" dirty="0">
                <a:ea typeface="+mn-lt"/>
                <a:cs typeface="+mn-lt"/>
              </a:rPr>
              <a:t> </a:t>
            </a:r>
          </a:p>
          <a:p>
            <a:r>
              <a:rPr lang="en-US" sz="1500" u="sng" dirty="0">
                <a:ea typeface="+mn-lt"/>
                <a:cs typeface="+mn-lt"/>
                <a:hlinkClick r:id="rId5">
                  <a:extLst>
                    <a:ext uri="{A12FA001-AC4F-418D-AE19-62706E023703}">
                      <ahyp:hlinkClr xmlns:ahyp="http://schemas.microsoft.com/office/drawing/2018/hyperlinkcolor" val="tx"/>
                    </a:ext>
                  </a:extLst>
                </a:hlinkClick>
              </a:rPr>
              <a:t>https://www.kaggle.com/prashant111/comprehensive-guide-on-feature-selection</a:t>
            </a:r>
            <a:endParaRPr lang="en-US" sz="1500" dirty="0">
              <a:ea typeface="+mn-lt"/>
              <a:cs typeface="+mn-lt"/>
            </a:endParaRPr>
          </a:p>
          <a:p>
            <a:r>
              <a:rPr lang="en-US" sz="1500" dirty="0">
                <a:ea typeface="+mn-lt"/>
                <a:cs typeface="+mn-lt"/>
                <a:hlinkClick r:id="rId6">
                  <a:extLst>
                    <a:ext uri="{A12FA001-AC4F-418D-AE19-62706E023703}">
                      <ahyp:hlinkClr xmlns:ahyp="http://schemas.microsoft.com/office/drawing/2018/hyperlinkcolor" val="tx"/>
                    </a:ext>
                  </a:extLst>
                </a:hlinkClick>
              </a:rPr>
              <a:t>https://imbalanced-learn.org/stable/references/metrics.html#module-imblearn.metrics</a:t>
            </a:r>
            <a:endParaRPr lang="en-US" sz="1500" dirty="0"/>
          </a:p>
          <a:p>
            <a:r>
              <a:rPr lang="en-US" sz="1500" dirty="0">
                <a:ea typeface="+mn-lt"/>
                <a:cs typeface="+mn-lt"/>
                <a:hlinkClick r:id="rId7">
                  <a:extLst>
                    <a:ext uri="{A12FA001-AC4F-418D-AE19-62706E023703}">
                      <ahyp:hlinkClr xmlns:ahyp="http://schemas.microsoft.com/office/drawing/2018/hyperlinkcolor" val="tx"/>
                    </a:ext>
                  </a:extLst>
                </a:hlinkClick>
              </a:rPr>
              <a:t>https://en.wikipedia.org/wiki/Template:COVID-19_pandemic_data</a:t>
            </a:r>
            <a:endParaRPr lang="en-US" sz="1500" dirty="0">
              <a:ea typeface="+mn-lt"/>
              <a:cs typeface="+mn-lt"/>
            </a:endParaRPr>
          </a:p>
          <a:p>
            <a:r>
              <a:rPr lang="en-US" sz="1500" dirty="0">
                <a:ea typeface="+mn-lt"/>
                <a:cs typeface="+mn-lt"/>
                <a:hlinkClick r:id="rId8">
                  <a:extLst>
                    <a:ext uri="{A12FA001-AC4F-418D-AE19-62706E023703}">
                      <ahyp:hlinkClr xmlns:ahyp="http://schemas.microsoft.com/office/drawing/2018/hyperlinkcolor" val="tx"/>
                    </a:ext>
                  </a:extLst>
                </a:hlinkClick>
              </a:rPr>
              <a:t>https://www.nytimes.com/interactive/2021/us/covid-cases.html</a:t>
            </a:r>
            <a:endParaRPr lang="en-US" sz="1500" dirty="0">
              <a:ea typeface="+mn-lt"/>
              <a:cs typeface="+mn-lt"/>
            </a:endParaRPr>
          </a:p>
          <a:p>
            <a:r>
              <a:rPr lang="en-US" sz="1500" dirty="0">
                <a:ea typeface="+mn-lt"/>
                <a:cs typeface="+mn-lt"/>
                <a:hlinkClick r:id="rId9">
                  <a:extLst>
                    <a:ext uri="{A12FA001-AC4F-418D-AE19-62706E023703}">
                      <ahyp:hlinkClr xmlns:ahyp="http://schemas.microsoft.com/office/drawing/2018/hyperlinkcolor" val="tx"/>
                    </a:ext>
                  </a:extLst>
                </a:hlinkClick>
              </a:rPr>
              <a:t>https://ourworldindata.org/coronavirus-data</a:t>
            </a:r>
            <a:endParaRPr lang="en-US" sz="1500" dirty="0">
              <a:ea typeface="+mn-lt"/>
              <a:cs typeface="+mn-lt"/>
            </a:endParaRPr>
          </a:p>
          <a:p>
            <a:r>
              <a:rPr lang="en-US" sz="1500" dirty="0">
                <a:ea typeface="+mn-lt"/>
                <a:cs typeface="+mn-lt"/>
                <a:hlinkClick r:id="rId10">
                  <a:extLst>
                    <a:ext uri="{A12FA001-AC4F-418D-AE19-62706E023703}">
                      <ahyp:hlinkClr xmlns:ahyp="http://schemas.microsoft.com/office/drawing/2018/hyperlinkcolor" val="tx"/>
                    </a:ext>
                  </a:extLst>
                </a:hlinkClick>
              </a:rPr>
              <a:t>https://github.com/CSSEGISandData/COVID-19</a:t>
            </a:r>
            <a:endParaRPr lang="en-US" sz="1500" dirty="0">
              <a:ea typeface="+mn-lt"/>
              <a:cs typeface="+mn-lt"/>
            </a:endParaRPr>
          </a:p>
          <a:p>
            <a:r>
              <a:rPr lang="en-US" sz="1500" dirty="0">
                <a:ea typeface="+mn-lt"/>
                <a:cs typeface="+mn-lt"/>
                <a:hlinkClick r:id="rId11">
                  <a:extLst>
                    <a:ext uri="{A12FA001-AC4F-418D-AE19-62706E023703}">
                      <ahyp:hlinkClr xmlns:ahyp="http://schemas.microsoft.com/office/drawing/2018/hyperlinkcolor" val="tx"/>
                    </a:ext>
                  </a:extLst>
                </a:hlinkClick>
              </a:rPr>
              <a:t>https://www.cdc.gov/coronavirus/2019-ncov/variants/delta-variant.html</a:t>
            </a:r>
            <a:endParaRPr lang="en-US" sz="1500" dirty="0">
              <a:ea typeface="+mn-lt"/>
              <a:cs typeface="+mn-lt"/>
            </a:endParaRPr>
          </a:p>
          <a:p>
            <a:r>
              <a:rPr lang="en-US" sz="1500" dirty="0">
                <a:ea typeface="+mn-lt"/>
                <a:cs typeface="+mn-lt"/>
                <a:hlinkClick r:id="rId12">
                  <a:extLst>
                    <a:ext uri="{A12FA001-AC4F-418D-AE19-62706E023703}">
                      <ahyp:hlinkClr xmlns:ahyp="http://schemas.microsoft.com/office/drawing/2018/hyperlinkcolor" val="tx"/>
                    </a:ext>
                  </a:extLst>
                </a:hlinkClick>
              </a:rPr>
              <a:t>https://imbalanced-learn.org/stable/over_sampling.html#naive-random-over-sampling</a:t>
            </a:r>
            <a:endParaRPr lang="en-US" sz="1500" dirty="0">
              <a:ea typeface="+mn-lt"/>
              <a:cs typeface="+mn-lt"/>
            </a:endParaRPr>
          </a:p>
        </p:txBody>
      </p:sp>
    </p:spTree>
    <p:extLst>
      <p:ext uri="{BB962C8B-B14F-4D97-AF65-F5344CB8AC3E}">
        <p14:creationId xmlns:p14="http://schemas.microsoft.com/office/powerpoint/2010/main" val="1297111799"/>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E35A04CF-97D4-4FF7-B359-C546B1F6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1DE7243B-5109-444B-8FAF-7437C66BC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Freeform: Shape 70">
            <a:extLst>
              <a:ext uri="{FF2B5EF4-FFF2-40B4-BE49-F238E27FC236}">
                <a16:creationId xmlns:a16="http://schemas.microsoft.com/office/drawing/2014/main" id="{4C5D6221-DA7B-4611-AA26-7D8E349FD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9EA8F30-2804-4B0D-80A8-E55C0195D90F}"/>
              </a:ext>
            </a:extLst>
          </p:cNvPr>
          <p:cNvSpPr>
            <a:spLocks noGrp="1"/>
          </p:cNvSpPr>
          <p:nvPr>
            <p:ph type="title"/>
          </p:nvPr>
        </p:nvSpPr>
        <p:spPr>
          <a:xfrm>
            <a:off x="804672" y="1412489"/>
            <a:ext cx="2871095" cy="2156621"/>
          </a:xfrm>
        </p:spPr>
        <p:txBody>
          <a:bodyPr vert="horz" lIns="91440" tIns="45720" rIns="91440" bIns="45720" rtlCol="0" anchor="t">
            <a:normAutofit/>
          </a:bodyPr>
          <a:lstStyle/>
          <a:p>
            <a:r>
              <a:rPr lang="en-US" sz="3600" kern="1200">
                <a:solidFill>
                  <a:srgbClr val="FFFFFF"/>
                </a:solidFill>
                <a:latin typeface="+mj-lt"/>
                <a:ea typeface="+mj-ea"/>
                <a:cs typeface="+mj-cs"/>
              </a:rPr>
              <a:t>COVID-19 Delta Variant</a:t>
            </a:r>
          </a:p>
        </p:txBody>
      </p:sp>
      <p:sp>
        <p:nvSpPr>
          <p:cNvPr id="3" name="Content Placeholder 2">
            <a:extLst>
              <a:ext uri="{FF2B5EF4-FFF2-40B4-BE49-F238E27FC236}">
                <a16:creationId xmlns:a16="http://schemas.microsoft.com/office/drawing/2014/main" id="{4D952605-D5E1-422A-AC7A-8054EB89BF1B}"/>
              </a:ext>
            </a:extLst>
          </p:cNvPr>
          <p:cNvSpPr>
            <a:spLocks noGrp="1"/>
          </p:cNvSpPr>
          <p:nvPr>
            <p:ph idx="1"/>
          </p:nvPr>
        </p:nvSpPr>
        <p:spPr>
          <a:xfrm>
            <a:off x="5198993" y="1412489"/>
            <a:ext cx="2926080" cy="4363844"/>
          </a:xfrm>
        </p:spPr>
        <p:txBody>
          <a:bodyPr vert="horz" lIns="91440" tIns="45720" rIns="91440" bIns="45720" rtlCol="0">
            <a:normAutofit/>
          </a:bodyPr>
          <a:lstStyle/>
          <a:p>
            <a:endParaRPr lang="en-US" sz="2000" u="sng"/>
          </a:p>
          <a:p>
            <a:endParaRPr lang="en-US" sz="2000"/>
          </a:p>
          <a:p>
            <a:endParaRPr lang="en-US" sz="2000"/>
          </a:p>
          <a:p>
            <a:endParaRPr lang="en-US" sz="2000"/>
          </a:p>
        </p:txBody>
      </p:sp>
      <p:sp>
        <p:nvSpPr>
          <p:cNvPr id="6" name="TextBox 5">
            <a:extLst>
              <a:ext uri="{FF2B5EF4-FFF2-40B4-BE49-F238E27FC236}">
                <a16:creationId xmlns:a16="http://schemas.microsoft.com/office/drawing/2014/main" id="{2CBDA80B-414B-490C-9DEA-A5816FA492BF}"/>
              </a:ext>
            </a:extLst>
          </p:cNvPr>
          <p:cNvSpPr txBox="1"/>
          <p:nvPr/>
        </p:nvSpPr>
        <p:spPr>
          <a:xfrm>
            <a:off x="8451604" y="1412489"/>
            <a:ext cx="2926080" cy="4363844"/>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endParaRPr lang="en-US" sz="1400"/>
          </a:p>
          <a:p>
            <a:pPr indent="-228600">
              <a:lnSpc>
                <a:spcPct val="90000"/>
              </a:lnSpc>
              <a:spcAft>
                <a:spcPts val="600"/>
              </a:spcAft>
              <a:buFont typeface="Arial" panose="020B0604020202020204" pitchFamily="34" charset="0"/>
              <a:buChar char="•"/>
            </a:pPr>
            <a:r>
              <a:rPr lang="en-US" sz="1400"/>
              <a:t>The Delta variant causes more infections and spreads faster than earlier forms of the virus that causes COVID-19. It might cause more severe illness than previous strains in unvaccinated people.</a:t>
            </a:r>
          </a:p>
          <a:p>
            <a:pPr indent="-228600">
              <a:lnSpc>
                <a:spcPct val="90000"/>
              </a:lnSpc>
              <a:spcAft>
                <a:spcPts val="600"/>
              </a:spcAft>
              <a:buFont typeface="Arial" panose="020B0604020202020204" pitchFamily="34" charset="0"/>
              <a:buChar char="•"/>
            </a:pPr>
            <a:r>
              <a:rPr lang="en-US" sz="1400"/>
              <a:t>Vaccines continue to be highly effective at preventing hospitalization and death, including against this variant.</a:t>
            </a:r>
          </a:p>
          <a:p>
            <a:pPr indent="-228600">
              <a:lnSpc>
                <a:spcPct val="90000"/>
              </a:lnSpc>
              <a:spcAft>
                <a:spcPts val="600"/>
              </a:spcAft>
              <a:buFont typeface="Arial" panose="020B0604020202020204" pitchFamily="34" charset="0"/>
              <a:buChar char="•"/>
            </a:pPr>
            <a:r>
              <a:rPr lang="en-US" sz="1400"/>
              <a:t>Fully vaccinated people with breakthrough infections from this variant appear to be infectious for a shorter period.</a:t>
            </a:r>
          </a:p>
          <a:p>
            <a:pPr indent="-228600">
              <a:lnSpc>
                <a:spcPct val="90000"/>
              </a:lnSpc>
              <a:spcAft>
                <a:spcPts val="600"/>
              </a:spcAft>
              <a:buFont typeface="Arial" panose="020B0604020202020204" pitchFamily="34" charset="0"/>
              <a:buChar char="•"/>
            </a:pPr>
            <a:r>
              <a:rPr lang="en-US" sz="1400"/>
              <a:t>Get vaccinated and wear masks indoors in public spaces to reduce the spread of this variant.</a:t>
            </a:r>
          </a:p>
        </p:txBody>
      </p:sp>
    </p:spTree>
    <p:extLst>
      <p:ext uri="{BB962C8B-B14F-4D97-AF65-F5344CB8AC3E}">
        <p14:creationId xmlns:p14="http://schemas.microsoft.com/office/powerpoint/2010/main" val="2697681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Freeform: Shape 11">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403DA08-2DB1-477D-9E34-2B7F4E066335}"/>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a:solidFill>
                  <a:schemeClr val="bg1">
                    <a:lumMod val="95000"/>
                    <a:lumOff val="5000"/>
                  </a:schemeClr>
                </a:solidFill>
              </a:rPr>
              <a:t>How to predict whether you have COVID-19 or not with supervised learning?</a:t>
            </a:r>
          </a:p>
        </p:txBody>
      </p:sp>
    </p:spTree>
    <p:extLst>
      <p:ext uri="{BB962C8B-B14F-4D97-AF65-F5344CB8AC3E}">
        <p14:creationId xmlns:p14="http://schemas.microsoft.com/office/powerpoint/2010/main" val="146525851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hite bulbs with a yellow one standing out">
            <a:extLst>
              <a:ext uri="{FF2B5EF4-FFF2-40B4-BE49-F238E27FC236}">
                <a16:creationId xmlns:a16="http://schemas.microsoft.com/office/drawing/2014/main" id="{34ADC26B-870D-4A7A-B526-3DB22FD91FB4}"/>
              </a:ext>
            </a:extLst>
          </p:cNvPr>
          <p:cNvPicPr>
            <a:picLocks noChangeAspect="1"/>
          </p:cNvPicPr>
          <p:nvPr/>
        </p:nvPicPr>
        <p:blipFill rotWithShape="1">
          <a:blip r:embed="rId2"/>
          <a:srcRect r="-2" b="15603"/>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6FCBA6-5CC7-405C-BA3A-68EB8E0B0438}"/>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Data Exploration</a:t>
            </a:r>
          </a:p>
          <a:p>
            <a:pPr algn="ctr"/>
            <a:endParaRPr lang="en-US" sz="5200">
              <a:solidFill>
                <a:srgbClr val="FFFFFF"/>
              </a:solidFill>
            </a:endParaRPr>
          </a:p>
        </p:txBody>
      </p:sp>
    </p:spTree>
    <p:extLst>
      <p:ext uri="{BB962C8B-B14F-4D97-AF65-F5344CB8AC3E}">
        <p14:creationId xmlns:p14="http://schemas.microsoft.com/office/powerpoint/2010/main" val="3353606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5">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7">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0028E1-C6E6-4C7A-A516-31350611CC47}"/>
              </a:ext>
            </a:extLst>
          </p:cNvPr>
          <p:cNvSpPr>
            <a:spLocks noGrp="1"/>
          </p:cNvSpPr>
          <p:nvPr>
            <p:ph type="title"/>
          </p:nvPr>
        </p:nvSpPr>
        <p:spPr>
          <a:xfrm>
            <a:off x="767290" y="1780661"/>
            <a:ext cx="3582073" cy="1463472"/>
          </a:xfrm>
        </p:spPr>
        <p:txBody>
          <a:bodyPr vert="horz" lIns="91440" tIns="45720" rIns="91440" bIns="45720" rtlCol="0" anchor="t">
            <a:normAutofit/>
          </a:bodyPr>
          <a:lstStyle/>
          <a:p>
            <a:r>
              <a:rPr lang="en-US" sz="2800" kern="1200">
                <a:solidFill>
                  <a:schemeClr val="bg1"/>
                </a:solidFill>
                <a:latin typeface="+mj-lt"/>
                <a:ea typeface="+mj-ea"/>
                <a:cs typeface="+mj-cs"/>
              </a:rPr>
              <a:t>Israel Government Databases – COVID-19 </a:t>
            </a:r>
          </a:p>
        </p:txBody>
      </p:sp>
      <p:grpSp>
        <p:nvGrpSpPr>
          <p:cNvPr id="39" name="Group 39">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41"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42"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01E4C89D-1F5D-4079-AAA2-9D72987C0A49}"/>
              </a:ext>
            </a:extLst>
          </p:cNvPr>
          <p:cNvSpPr>
            <a:spLocks noGrp="1"/>
          </p:cNvSpPr>
          <p:nvPr>
            <p:ph idx="1"/>
          </p:nvPr>
        </p:nvSpPr>
        <p:spPr>
          <a:xfrm>
            <a:off x="767290" y="3383121"/>
            <a:ext cx="3582072" cy="2793251"/>
          </a:xfrm>
        </p:spPr>
        <p:txBody>
          <a:bodyPr vert="horz" lIns="91440" tIns="45720" rIns="91440" bIns="45720" rtlCol="0" anchor="t">
            <a:normAutofit/>
          </a:bodyPr>
          <a:lstStyle/>
          <a:p>
            <a:pPr marL="0" indent="0">
              <a:buNone/>
            </a:pPr>
            <a:r>
              <a:rPr lang="en-US" sz="2000" kern="1200">
                <a:solidFill>
                  <a:schemeClr val="bg1"/>
                </a:solidFill>
                <a:latin typeface="+mn-lt"/>
                <a:ea typeface="+mn-ea"/>
                <a:cs typeface="+mn-cs"/>
                <a:hlinkClick r:id="rId3">
                  <a:extLst>
                    <a:ext uri="{A12FA001-AC4F-418D-AE19-62706E023703}">
                      <ahyp:hlinkClr xmlns:ahyp="http://schemas.microsoft.com/office/drawing/2018/hyperlinkcolor" val="tx"/>
                    </a:ext>
                  </a:extLst>
                </a:hlinkClick>
              </a:rPr>
              <a:t>https://data.gov.il/dataset/covid-19</a:t>
            </a:r>
            <a:endParaRPr lang="en-US" sz="2000">
              <a:solidFill>
                <a:schemeClr val="bg1"/>
              </a:solidFill>
              <a:ea typeface="+mn-ea"/>
              <a:cs typeface="+mn-cs"/>
            </a:endParaRPr>
          </a:p>
          <a:p>
            <a:pPr marL="0" indent="0">
              <a:buNone/>
            </a:pPr>
            <a:endParaRPr lang="en-US" sz="2000">
              <a:solidFill>
                <a:schemeClr val="bg1"/>
              </a:solidFill>
              <a:cs typeface="Calibri"/>
            </a:endParaRPr>
          </a:p>
          <a:p>
            <a:pPr marL="0" indent="0">
              <a:buNone/>
            </a:pPr>
            <a:endParaRPr lang="en-US" sz="2000">
              <a:solidFill>
                <a:schemeClr val="bg1"/>
              </a:solidFill>
              <a:cs typeface="Calibri"/>
            </a:endParaRPr>
          </a:p>
        </p:txBody>
      </p:sp>
      <p:pic>
        <p:nvPicPr>
          <p:cNvPr id="4" name="Picture 4" descr="Graphical user interface, website&#10;&#10;Description automatically generated">
            <a:extLst>
              <a:ext uri="{FF2B5EF4-FFF2-40B4-BE49-F238E27FC236}">
                <a16:creationId xmlns:a16="http://schemas.microsoft.com/office/drawing/2014/main" id="{54AF424E-C678-438D-867D-6DF6CBEC9FCC}"/>
              </a:ext>
            </a:extLst>
          </p:cNvPr>
          <p:cNvPicPr>
            <a:picLocks noChangeAspect="1"/>
          </p:cNvPicPr>
          <p:nvPr/>
        </p:nvPicPr>
        <p:blipFill rotWithShape="1">
          <a:blip r:embed="rId4"/>
          <a:srcRect l="8800" r="21344" b="-1"/>
          <a:stretch/>
        </p:blipFill>
        <p:spPr>
          <a:xfrm>
            <a:off x="5116652" y="1190543"/>
            <a:ext cx="6642532" cy="3898681"/>
          </a:xfrm>
          <a:prstGeom prst="rect">
            <a:avLst/>
          </a:prstGeom>
        </p:spPr>
      </p:pic>
    </p:spTree>
    <p:extLst>
      <p:ext uri="{BB962C8B-B14F-4D97-AF65-F5344CB8AC3E}">
        <p14:creationId xmlns:p14="http://schemas.microsoft.com/office/powerpoint/2010/main" val="38455901"/>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9896732-FAD2-46F4-ACEC-0A1591F040CF}"/>
              </a:ext>
            </a:extLst>
          </p:cNvPr>
          <p:cNvSpPr txBox="1"/>
          <p:nvPr/>
        </p:nvSpPr>
        <p:spPr>
          <a:xfrm>
            <a:off x="546351" y="433545"/>
            <a:ext cx="11139854" cy="93044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5400">
                <a:solidFill>
                  <a:srgbClr val="FFFFFF"/>
                </a:solidFill>
                <a:latin typeface="+mj-lt"/>
                <a:ea typeface="+mj-ea"/>
                <a:cs typeface="+mj-cs"/>
              </a:rPr>
              <a:t>COVID-19 Data</a:t>
            </a:r>
          </a:p>
        </p:txBody>
      </p:sp>
      <p:cxnSp>
        <p:nvCxnSpPr>
          <p:cNvPr id="61" name="Straight Connector 6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5" descr="Text, table&#10;&#10;Description automatically generated">
            <a:extLst>
              <a:ext uri="{FF2B5EF4-FFF2-40B4-BE49-F238E27FC236}">
                <a16:creationId xmlns:a16="http://schemas.microsoft.com/office/drawing/2014/main" id="{439DC939-3644-4932-BF44-D67AA951BB72}"/>
              </a:ext>
            </a:extLst>
          </p:cNvPr>
          <p:cNvPicPr>
            <a:picLocks noChangeAspect="1"/>
          </p:cNvPicPr>
          <p:nvPr/>
        </p:nvPicPr>
        <p:blipFill>
          <a:blip r:embed="rId3"/>
          <a:stretch>
            <a:fillRect/>
          </a:stretch>
        </p:blipFill>
        <p:spPr>
          <a:xfrm>
            <a:off x="331567" y="2841487"/>
            <a:ext cx="5455917" cy="3168298"/>
          </a:xfrm>
          <a:prstGeom prst="rect">
            <a:avLst/>
          </a:prstGeom>
        </p:spPr>
      </p:pic>
      <p:cxnSp>
        <p:nvCxnSpPr>
          <p:cNvPr id="63" name="Straight Connector 6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Picture 4" descr="Table&#10;&#10;Description automatically generated">
            <a:extLst>
              <a:ext uri="{FF2B5EF4-FFF2-40B4-BE49-F238E27FC236}">
                <a16:creationId xmlns:a16="http://schemas.microsoft.com/office/drawing/2014/main" id="{80EFED03-A542-43EF-876D-62AE1009CFED}"/>
              </a:ext>
            </a:extLst>
          </p:cNvPr>
          <p:cNvPicPr>
            <a:picLocks noGrp="1" noChangeAspect="1"/>
          </p:cNvPicPr>
          <p:nvPr>
            <p:ph idx="1"/>
          </p:nvPr>
        </p:nvPicPr>
        <p:blipFill>
          <a:blip r:embed="rId4"/>
          <a:stretch>
            <a:fillRect/>
          </a:stretch>
        </p:blipFill>
        <p:spPr>
          <a:xfrm>
            <a:off x="6445073" y="3805026"/>
            <a:ext cx="5455917" cy="1241221"/>
          </a:xfrm>
          <a:prstGeom prst="rect">
            <a:avLst/>
          </a:prstGeom>
        </p:spPr>
      </p:pic>
    </p:spTree>
    <p:extLst>
      <p:ext uri="{BB962C8B-B14F-4D97-AF65-F5344CB8AC3E}">
        <p14:creationId xmlns:p14="http://schemas.microsoft.com/office/powerpoint/2010/main" val="1177837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 name="Straight Connector 16">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A6257F-2D87-4E70-B097-8B171618EAD3}"/>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b="1">
                <a:solidFill>
                  <a:schemeClr val="bg1"/>
                </a:solidFill>
              </a:rPr>
              <a:t>Breakdown</a:t>
            </a:r>
            <a:r>
              <a:rPr lang="en-US" sz="5400" b="1" kern="1200">
                <a:solidFill>
                  <a:schemeClr val="bg1"/>
                </a:solidFill>
                <a:latin typeface="+mj-lt"/>
                <a:ea typeface="+mj-ea"/>
                <a:cs typeface="+mj-cs"/>
              </a:rPr>
              <a:t> of Cough</a:t>
            </a:r>
          </a:p>
        </p:txBody>
      </p:sp>
      <p:cxnSp>
        <p:nvCxnSpPr>
          <p:cNvPr id="21" name="Straight Connector 20">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2" name="Picture 14" descr="Chart, bar chart&#10;&#10;Description automatically generated">
            <a:extLst>
              <a:ext uri="{FF2B5EF4-FFF2-40B4-BE49-F238E27FC236}">
                <a16:creationId xmlns:a16="http://schemas.microsoft.com/office/drawing/2014/main" id="{821A4AD5-A721-4871-9DC1-C43ECDC3CF51}"/>
              </a:ext>
            </a:extLst>
          </p:cNvPr>
          <p:cNvPicPr>
            <a:picLocks noGrp="1" noChangeAspect="1"/>
          </p:cNvPicPr>
          <p:nvPr>
            <p:ph idx="1"/>
          </p:nvPr>
        </p:nvPicPr>
        <p:blipFill>
          <a:blip r:embed="rId3"/>
          <a:stretch>
            <a:fillRect/>
          </a:stretch>
        </p:blipFill>
        <p:spPr>
          <a:xfrm>
            <a:off x="320040" y="2859918"/>
            <a:ext cx="11496821" cy="3132883"/>
          </a:xfrm>
          <a:prstGeom prst="rect">
            <a:avLst/>
          </a:prstGeom>
        </p:spPr>
      </p:pic>
    </p:spTree>
    <p:extLst>
      <p:ext uri="{BB962C8B-B14F-4D97-AF65-F5344CB8AC3E}">
        <p14:creationId xmlns:p14="http://schemas.microsoft.com/office/powerpoint/2010/main" val="312037135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2004</Words>
  <Application>Microsoft Macintosh PowerPoint</Application>
  <PresentationFormat>Widescreen</PresentationFormat>
  <Paragraphs>229</Paragraphs>
  <Slides>37</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游ゴシック</vt:lpstr>
      <vt:lpstr>Arial</vt:lpstr>
      <vt:lpstr>Calibri</vt:lpstr>
      <vt:lpstr>Calibri Light</vt:lpstr>
      <vt:lpstr>Times</vt:lpstr>
      <vt:lpstr>office theme</vt:lpstr>
      <vt:lpstr>COVID-19 Diagnosis Prediction</vt:lpstr>
      <vt:lpstr>Agenda</vt:lpstr>
      <vt:lpstr>COVID-19 Worldwide Cases</vt:lpstr>
      <vt:lpstr>COVID-19 Delta Variant</vt:lpstr>
      <vt:lpstr>How to predict whether you have COVID-19 or not with supervised learning?</vt:lpstr>
      <vt:lpstr>Data Exploration </vt:lpstr>
      <vt:lpstr>Israel Government Databases – COVID-19 </vt:lpstr>
      <vt:lpstr>PowerPoint Presentation</vt:lpstr>
      <vt:lpstr>Breakdown of Cough</vt:lpstr>
      <vt:lpstr>Breakdown of Fever</vt:lpstr>
      <vt:lpstr>Breakdown of Sore Throat</vt:lpstr>
      <vt:lpstr>Breakdown of Shortness of Breath</vt:lpstr>
      <vt:lpstr>Breakdown of Headache</vt:lpstr>
      <vt:lpstr>Imbalanced Dataset</vt:lpstr>
      <vt:lpstr>COVID Test Per Week</vt:lpstr>
      <vt:lpstr>Data preprocessing</vt:lpstr>
      <vt:lpstr>Features with null values</vt:lpstr>
      <vt:lpstr>Original performance</vt:lpstr>
      <vt:lpstr>Feature Selection</vt:lpstr>
      <vt:lpstr>Mutual information</vt:lpstr>
      <vt:lpstr>Correlation matrix</vt:lpstr>
      <vt:lpstr>  How many features should be selected --feature importance, PCA, REFCV</vt:lpstr>
      <vt:lpstr>Which features should be selected</vt:lpstr>
      <vt:lpstr>Finalizing the 6th feature</vt:lpstr>
      <vt:lpstr>Filled vs dropped</vt:lpstr>
      <vt:lpstr>Sampling &amp; Modeling with imbalanced data </vt:lpstr>
      <vt:lpstr>Sampling  with imbalanced data</vt:lpstr>
      <vt:lpstr>Sampling  with imbalanced data</vt:lpstr>
      <vt:lpstr>Modeling</vt:lpstr>
      <vt:lpstr>Modeling</vt:lpstr>
      <vt:lpstr>Performance (original sample)</vt:lpstr>
      <vt:lpstr>Performance (random  over-sample)</vt:lpstr>
      <vt:lpstr>Performance (SMOTE)</vt:lpstr>
      <vt:lpstr>Performance (random  under-sample)</vt:lpstr>
      <vt:lpstr>Conclusion</vt:lpstr>
      <vt:lpstr>Stay healthy and thank you! </vt:lpstr>
      <vt:lpstr>Reference</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Mao Liang Liu</cp:lastModifiedBy>
  <cp:revision>3</cp:revision>
  <dcterms:created xsi:type="dcterms:W3CDTF">2021-08-12T03:35:36Z</dcterms:created>
  <dcterms:modified xsi:type="dcterms:W3CDTF">2021-08-17T02:25:50Z</dcterms:modified>
</cp:coreProperties>
</file>